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B18CE5F-0418-4C88-B7BB-CE243605C44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D8C5A56-D0CA-494A-B184-51403052FC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18CE5F-0418-4C88-B7BB-CE243605C44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8C5A56-D0CA-494A-B184-51403052FC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18CE5F-0418-4C88-B7BB-CE243605C44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8C5A56-D0CA-494A-B184-51403052FC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18CE5F-0418-4C88-B7BB-CE243605C44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8C5A56-D0CA-494A-B184-51403052FC0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18CE5F-0418-4C88-B7BB-CE243605C44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8C5A56-D0CA-494A-B184-51403052FC0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18CE5F-0418-4C88-B7BB-CE243605C44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8C5A56-D0CA-494A-B184-51403052FC0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18CE5F-0418-4C88-B7BB-CE243605C44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8C5A56-D0CA-494A-B184-51403052FC0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18CE5F-0418-4C88-B7BB-CE243605C44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8C5A56-D0CA-494A-B184-51403052FC0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18CE5F-0418-4C88-B7BB-CE243605C44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8C5A56-D0CA-494A-B184-51403052FC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B18CE5F-0418-4C88-B7BB-CE243605C44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8C5A56-D0CA-494A-B184-51403052FC0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B18CE5F-0418-4C88-B7BB-CE243605C44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D8C5A56-D0CA-494A-B184-51403052FC0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B18CE5F-0418-4C88-B7BB-CE243605C44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D8C5A56-D0CA-494A-B184-51403052FC0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Софтвер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 smtClean="0"/>
              <a:t>Урош Јеленковић </a:t>
            </a:r>
            <a:r>
              <a:rPr lang="en-US" dirty="0" smtClean="0"/>
              <a:t>VIII/5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45887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4022">
        <p:fade/>
      </p:transition>
    </mc:Choice>
    <mc:Fallback>
      <p:transition spd="med" advTm="402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332037"/>
            <a:ext cx="8229600" cy="4525963"/>
          </a:xfrm>
        </p:spPr>
        <p:txBody>
          <a:bodyPr>
            <a:normAutofit/>
          </a:bodyPr>
          <a:lstStyle/>
          <a:p>
            <a:r>
              <a:rPr lang="ru-RU" sz="3600" b="1" dirty="0"/>
              <a:t>Софтвер</a:t>
            </a:r>
            <a:r>
              <a:rPr lang="ru-RU" sz="3600" dirty="0"/>
              <a:t> су програми </a:t>
            </a:r>
            <a:r>
              <a:rPr lang="ru-RU" sz="3600" dirty="0" smtClean="0"/>
              <a:t>који </a:t>
            </a:r>
            <a:r>
              <a:rPr lang="ru-RU" sz="3600" i="1" dirty="0"/>
              <a:t>говоре</a:t>
            </a:r>
            <a:r>
              <a:rPr lang="ru-RU" sz="3600" dirty="0"/>
              <a:t> рачунару како треба да извршава одређене задатке.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21466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6329">
        <p:fade/>
      </p:transition>
    </mc:Choice>
    <mc:Fallback>
      <p:transition spd="med" advTm="632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4284006"/>
              </p:ext>
            </p:extLst>
          </p:nvPr>
        </p:nvGraphicFramePr>
        <p:xfrm>
          <a:off x="457200" y="1481138"/>
          <a:ext cx="8229600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sr-Cyrl-RS" dirty="0" smtClean="0"/>
                        <a:t>Софтвер</a:t>
                      </a:r>
                      <a:r>
                        <a:rPr lang="sr-Cyrl-RS" baseline="0" dirty="0" smtClean="0"/>
                        <a:t> апликација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Системски</a:t>
                      </a:r>
                      <a:r>
                        <a:rPr lang="sr-Cyrl-RS" baseline="0" dirty="0" smtClean="0"/>
                        <a:t> софтвер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Рачунар их користи за извршавање специјалних функција или за забаву.Има много</a:t>
                      </a:r>
                      <a:r>
                        <a:rPr lang="ru-RU" baseline="0" dirty="0" smtClean="0"/>
                        <a:t> разних врста.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Он је направљен за директну комуникацију са хардвером,да би могао да омогући апликацијама да раде.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Софтвер делимо на</a:t>
            </a:r>
            <a:r>
              <a:rPr lang="en-US" dirty="0" smtClean="0"/>
              <a:t>: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1573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8111">
        <p:fade/>
      </p:transition>
    </mc:Choice>
    <mc:Fallback>
      <p:transition spd="med" advTm="1811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/>
              <a:t>Рачунарски софтвер је складиштен у меморији рачунара (као што је </a:t>
            </a:r>
            <a:r>
              <a:rPr lang="en-US" dirty="0" smtClean="0"/>
              <a:t>HDD</a:t>
            </a:r>
            <a:r>
              <a:rPr lang="ru-RU" dirty="0" smtClean="0"/>
              <a:t>).</a:t>
            </a:r>
          </a:p>
          <a:p>
            <a:r>
              <a:rPr lang="ru-RU" dirty="0"/>
              <a:t>Свака инструкција је узрок неких </a:t>
            </a:r>
            <a:r>
              <a:rPr lang="ru-RU" dirty="0" smtClean="0"/>
              <a:t>операција.</a:t>
            </a:r>
          </a:p>
          <a:p>
            <a:r>
              <a:rPr lang="ru-RU" dirty="0"/>
              <a:t>Софтвер је углавном дизајниран и направљен у интегрисаном развојном </a:t>
            </a:r>
            <a:r>
              <a:rPr lang="ru-RU" dirty="0" smtClean="0"/>
              <a:t>окружењу</a:t>
            </a:r>
          </a:p>
          <a:p>
            <a:r>
              <a:rPr lang="ru-RU" dirty="0"/>
              <a:t>Рачунарски софтвер има </a:t>
            </a:r>
            <a:r>
              <a:rPr lang="ru-RU" dirty="0" smtClean="0"/>
              <a:t>посебне карактеристике </a:t>
            </a:r>
            <a:r>
              <a:rPr lang="ru-RU" dirty="0"/>
              <a:t>који чине њеног дизајн и дистрибуцију другачијим од </a:t>
            </a:r>
            <a:r>
              <a:rPr lang="ru-RU" dirty="0" smtClean="0"/>
              <a:t>других.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083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6112">
        <p:fade/>
      </p:transition>
    </mc:Choice>
    <mc:Fallback>
      <p:transition spd="med" advTm="1611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9600" y="221673"/>
            <a:ext cx="4781131" cy="315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3709" y="2667000"/>
            <a:ext cx="5823983" cy="306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AutoShape 5" descr="Aplikacijsk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0" y="457200"/>
            <a:ext cx="2476500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29421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5865">
        <p:fade/>
      </p:transition>
    </mc:Choice>
    <mc:Fallback>
      <p:transition spd="med" advTm="586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Први део </a:t>
            </a:r>
            <a:r>
              <a:rPr lang="ru-RU" dirty="0" smtClean="0"/>
              <a:t>софтвера је </a:t>
            </a:r>
            <a:r>
              <a:rPr lang="ru-RU" dirty="0"/>
              <a:t>у деветнаестом веку написала Ејда Кинг </a:t>
            </a:r>
            <a:r>
              <a:rPr lang="ru-RU" dirty="0" smtClean="0"/>
              <a:t>Лавлејс</a:t>
            </a:r>
          </a:p>
          <a:p>
            <a:r>
              <a:rPr lang="sr-Cyrl-RS" dirty="0" smtClean="0"/>
              <a:t>То је написала за </a:t>
            </a:r>
            <a:r>
              <a:rPr lang="sr-Cyrl-RS" dirty="0"/>
              <a:t>аналитички </a:t>
            </a:r>
            <a:r>
              <a:rPr lang="sr-Cyrl-RS" dirty="0" smtClean="0"/>
              <a:t>мотор,али ни софтвер ни мотор нису радили,док </a:t>
            </a:r>
            <a:r>
              <a:rPr lang="sr-Cyrl-RS" dirty="0"/>
              <a:t>је прва теорија о софтверу, још пре појављивања рачунара какав постоји данас, представљена 1935. године у есеју </a:t>
            </a:r>
            <a:r>
              <a:rPr lang="en-US" i="1" dirty="0"/>
              <a:t>Computable numbers with an application to the </a:t>
            </a:r>
            <a:r>
              <a:rPr lang="en-US" i="1" dirty="0" err="1"/>
              <a:t>Entscheidungsproblem</a:t>
            </a:r>
            <a:r>
              <a:rPr lang="en-US" dirty="0" smtClean="0"/>
              <a:t>.</a:t>
            </a:r>
            <a:endParaRPr lang="sr-Cyrl-RS" dirty="0" smtClean="0"/>
          </a:p>
          <a:p>
            <a:r>
              <a:rPr lang="sr-Cyrl-RS" dirty="0"/>
              <a:t>Захваљујући овој теорији дошло је до поља рачунарске науке и софтверског </a:t>
            </a:r>
            <a:r>
              <a:rPr lang="sr-Cyrl-RS" dirty="0" smtClean="0"/>
              <a:t>инжењеринга.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562315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22979">
        <p:fade/>
      </p:transition>
    </mc:Choice>
    <mc:Fallback>
      <p:transition spd="med" advTm="2297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524000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43200" y="2438400"/>
            <a:ext cx="3124200" cy="1143000"/>
          </a:xfrm>
        </p:spPr>
        <p:txBody>
          <a:bodyPr>
            <a:noAutofit/>
          </a:bodyPr>
          <a:lstStyle/>
          <a:p>
            <a:pPr algn="ctr"/>
            <a:r>
              <a:rPr lang="sr-Cyrl-RS" sz="9600" dirty="0" smtClean="0"/>
              <a:t>Крај.</a:t>
            </a:r>
            <a:endParaRPr lang="en-US" sz="9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8290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2886">
        <p:fade/>
      </p:transition>
    </mc:Choice>
    <mc:Fallback>
      <p:transition spd="med" advTm="288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4.3|3|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4.4|13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</TotalTime>
  <Words>167</Words>
  <Application>Microsoft Office PowerPoint</Application>
  <PresentationFormat>On-screen Show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Софтвер</vt:lpstr>
      <vt:lpstr>PowerPoint Presentation</vt:lpstr>
      <vt:lpstr>Софтвер делимо на:</vt:lpstr>
      <vt:lpstr>PowerPoint Presentation</vt:lpstr>
      <vt:lpstr>PowerPoint Presentation</vt:lpstr>
      <vt:lpstr>PowerPoint Presentation</vt:lpstr>
      <vt:lpstr>Крај.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Софтвер</dc:title>
  <dc:creator>Voja</dc:creator>
  <cp:lastModifiedBy>Voja</cp:lastModifiedBy>
  <cp:revision>3</cp:revision>
  <dcterms:created xsi:type="dcterms:W3CDTF">2020-05-09T17:06:13Z</dcterms:created>
  <dcterms:modified xsi:type="dcterms:W3CDTF">2020-05-09T17:32:20Z</dcterms:modified>
</cp:coreProperties>
</file>