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371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72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5329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7514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8685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6880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7187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154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960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068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078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395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67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70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903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352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185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9903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b="1" i="1" dirty="0" smtClean="0"/>
              <a:t>МОБИЛНА ТЕЛЕФОНИЈА</a:t>
            </a:r>
            <a:endParaRPr lang="en-US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 smtClean="0"/>
              <a:t>Теодорос мелетлидис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06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1918953" y="1107582"/>
            <a:ext cx="5859886" cy="4056846"/>
          </a:xfrm>
          <a:prstGeom prst="cloudCallout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 smtClean="0">
                <a:solidFill>
                  <a:schemeClr val="bg1"/>
                </a:solidFill>
              </a:rPr>
              <a:t>Мобилне телекомуникације подразумева комуникацију у којој је бар један учесних у вези мобилан(веза се остварује помоћу мобилног терминала)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88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001580"/>
              </p:ext>
            </p:extLst>
          </p:nvPr>
        </p:nvGraphicFramePr>
        <p:xfrm>
          <a:off x="1890332" y="1672702"/>
          <a:ext cx="8127999" cy="23314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1452397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10162588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2493788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r-Cyrl-RS" dirty="0" smtClean="0"/>
                        <a:t>Традиционални(фиксни)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Бежични и радио-телефони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Сателитски</a:t>
                      </a:r>
                      <a:r>
                        <a:rPr lang="sr-Cyrl-RS" baseline="0" dirty="0" smtClean="0"/>
                        <a:t> телефони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4811332"/>
                  </a:ext>
                </a:extLst>
              </a:tr>
              <a:tr h="1691331">
                <a:tc>
                  <a:txBody>
                    <a:bodyPr/>
                    <a:lstStyle/>
                    <a:p>
                      <a:r>
                        <a:rPr lang="sr-Cyrl-RS" dirty="0" smtClean="0"/>
                        <a:t>-повезан је са кабловима са једном одређеном физичком локацијом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-користе</a:t>
                      </a:r>
                      <a:r>
                        <a:rPr lang="sr-Cyrl-RS" baseline="0" dirty="0" smtClean="0"/>
                        <a:t> или аналогне или дигиталне сигнале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-користе телекомуникационе сателите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5579814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324898" y="237013"/>
            <a:ext cx="28467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r-Cyrl-RS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-Подела-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2167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004552"/>
            <a:ext cx="10363826" cy="4786647"/>
          </a:xfrm>
        </p:spPr>
        <p:txBody>
          <a:bodyPr/>
          <a:lstStyle/>
          <a:p>
            <a:pPr marL="0" indent="0">
              <a:buNone/>
            </a:pPr>
            <a:r>
              <a:rPr lang="sr-Cyrl-R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Пренос информација у мобилној мрежи одвија се у дигителном облику.Када говоримо,мобилни телефон претвара наш глас из аналогног облика у дигитални и онда га,као електромагнетне радио-таласе,шаље ка најближој базној станици.</a:t>
            </a:r>
          </a:p>
          <a:p>
            <a:pPr marL="0" indent="0">
              <a:buNone/>
            </a:pPr>
            <a:r>
              <a:rPr lang="sr-Cyrl-R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Код мобилог телефона предајници се распоређују тако да територије које покривају образују шестоугаоне ћелијеналик пчелињем саћу.У свакој ћелији налази се радио-предајник који комуницира са корисницимас територије коју он покрива,али на другачијим фреквенцијама од предајника из суседних ћелија да се не би јављале сметње.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1141" y="3998823"/>
            <a:ext cx="2867025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828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2338" y="1242945"/>
            <a:ext cx="2800417" cy="18478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2755" y="3755533"/>
            <a:ext cx="2933700" cy="15621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41904" y="1242945"/>
            <a:ext cx="1743075" cy="1937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83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1236372"/>
            <a:ext cx="8689976" cy="4739425"/>
          </a:xfrm>
        </p:spPr>
        <p:txBody>
          <a:bodyPr>
            <a:normAutofit lnSpcReduction="10000"/>
          </a:bodyPr>
          <a:lstStyle/>
          <a:p>
            <a:r>
              <a:rPr lang="sr-Cyrl-RS" cap="none" dirty="0" smtClean="0">
                <a:effectLst/>
              </a:rPr>
              <a:t>1980-те године земље Европе и Скандинавије пректично су се такмичиле ко ће развити што различитији целуарни систем.</a:t>
            </a:r>
          </a:p>
          <a:p>
            <a:r>
              <a:rPr lang="sr-Cyrl-RS" cap="none" dirty="0" smtClean="0">
                <a:effectLst/>
              </a:rPr>
              <a:t>То надметање имало је за последицу имала је потребу да мобилне апарате мењате чим пређете границу ,јер су постајали потупуно неупотребљиви. Око 1982.године  у циљу превазилажења ових проблема </a:t>
            </a:r>
            <a:r>
              <a:rPr lang="en-US" cap="none" dirty="0" smtClean="0">
                <a:effectLst/>
              </a:rPr>
              <a:t>CEPT </a:t>
            </a:r>
            <a:r>
              <a:rPr lang="sr-Cyrl-RS" cap="none" dirty="0" smtClean="0">
                <a:effectLst/>
              </a:rPr>
              <a:t>је донео неколико важних одлука.Једна од њих која се сматра најважнијом  је прављење групе чији је назив био ’’</a:t>
            </a:r>
            <a:r>
              <a:rPr lang="en-US" cap="none" dirty="0" err="1" smtClean="0">
                <a:effectLst/>
              </a:rPr>
              <a:t>Groupe</a:t>
            </a:r>
            <a:r>
              <a:rPr lang="en-US" cap="none" dirty="0" smtClean="0">
                <a:effectLst/>
              </a:rPr>
              <a:t> </a:t>
            </a:r>
            <a:r>
              <a:rPr lang="en-US" cap="none" dirty="0" err="1" smtClean="0">
                <a:effectLst/>
              </a:rPr>
              <a:t>Speciale</a:t>
            </a:r>
            <a:r>
              <a:rPr lang="en-US" cap="none" dirty="0" smtClean="0">
                <a:effectLst/>
              </a:rPr>
              <a:t> Mobile</a:t>
            </a:r>
            <a:r>
              <a:rPr lang="sr-Cyrl-RS" cap="none" dirty="0" smtClean="0">
                <a:effectLst/>
              </a:rPr>
              <a:t>’’ чија се скраћеница усвојити 1991.године за данашњу </a:t>
            </a:r>
            <a:r>
              <a:rPr lang="en-US" cap="none" dirty="0" smtClean="0">
                <a:effectLst/>
              </a:rPr>
              <a:t>GSM.</a:t>
            </a:r>
            <a:endParaRPr lang="sr-Cyrl-RS" cap="none" dirty="0" smtClean="0">
              <a:effectLst/>
            </a:endParaRPr>
          </a:p>
          <a:p>
            <a:r>
              <a:rPr lang="sr-Cyrl-RS" cap="none" dirty="0" smtClean="0">
                <a:effectLst/>
              </a:rPr>
              <a:t>1973-датум када је Др.Мартин Купер остварио први телефонски позив</a:t>
            </a:r>
            <a:endParaRPr lang="en-US" cap="none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674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4B4B4B"/>
      </a:dk2>
      <a:lt2>
        <a:srgbClr val="B5B5B5"/>
      </a:lt2>
      <a:accent1>
        <a:srgbClr val="9AC43E"/>
      </a:accent1>
      <a:accent2>
        <a:srgbClr val="44BA98"/>
      </a:accent2>
      <a:accent3>
        <a:srgbClr val="43A9D9"/>
      </a:accent3>
      <a:accent4>
        <a:srgbClr val="6274D8"/>
      </a:accent4>
      <a:accent5>
        <a:srgbClr val="AB54D7"/>
      </a:accent5>
      <a:accent6>
        <a:srgbClr val="D15B37"/>
      </a:accent6>
      <a:hlink>
        <a:srgbClr val="BFE962"/>
      </a:hlink>
      <a:folHlink>
        <a:srgbClr val="C0D591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892FADA9-420D-4323-A7A4-C1060166525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114</TotalTime>
  <Words>218</Words>
  <Application>Microsoft Office PowerPoint</Application>
  <PresentationFormat>Widescreen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Tw Cen MT</vt:lpstr>
      <vt:lpstr>Droplet</vt:lpstr>
      <vt:lpstr>МОБИЛНА ТЕЛЕФОНИЈА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МОБИЛНА ТЕЛЕФОНИЈА</dc:title>
  <dc:creator>Vesna Vukomanović</dc:creator>
  <cp:lastModifiedBy>Vesna Vukomanović</cp:lastModifiedBy>
  <cp:revision>10</cp:revision>
  <dcterms:created xsi:type="dcterms:W3CDTF">2020-05-09T11:22:35Z</dcterms:created>
  <dcterms:modified xsi:type="dcterms:W3CDTF">2020-05-09T13:16:57Z</dcterms:modified>
</cp:coreProperties>
</file>