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2017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BCE176-ADDF-49BF-A31F-5DBC79CDD60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44BF2D6-A508-4F81-9CB4-DD987412A01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1802" y="357166"/>
            <a:ext cx="2743192" cy="1112835"/>
          </a:xfrm>
        </p:spPr>
        <p:txBody>
          <a:bodyPr>
            <a:normAutofit/>
          </a:bodyPr>
          <a:lstStyle/>
          <a:p>
            <a:r>
              <a:rPr lang="sr-Latn-RS" b="1" dirty="0" smtClean="0">
                <a:solidFill>
                  <a:srgbClr val="0070C0"/>
                </a:solidFill>
              </a:rPr>
              <a:t>Računar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857256"/>
          </a:xfrm>
        </p:spPr>
        <p:txBody>
          <a:bodyPr>
            <a:normAutofit/>
          </a:bodyPr>
          <a:lstStyle/>
          <a:p>
            <a:r>
              <a:rPr lang="sr-Latn-RS" sz="4400" dirty="0" smtClean="0">
                <a:solidFill>
                  <a:schemeClr val="tx1"/>
                </a:solidFill>
              </a:rPr>
              <a:t>Isidora Mosurovic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arrow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Definicija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Računar (kompjuter) je složeni uredjaj za izvršavanje matematičkih operacija ili kontrolnih operacija koje se mogu izraziti u numerickom ili logičkopm obliku.</a:t>
            </a:r>
          </a:p>
          <a:p>
            <a:r>
              <a:rPr lang="sr-Latn-RS" dirty="0" smtClean="0"/>
              <a:t>Sastavljeni su od komponenata koje obavljaju jednostavniije,jasno odredjene funkcije.</a:t>
            </a:r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Podela računara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2515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25083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sr-Latn-RS" dirty="0" smtClean="0"/>
                        <a:t>rema mogucnostima</a:t>
                      </a:r>
                      <a:r>
                        <a:rPr lang="sr-Latn-RS" baseline="0" dirty="0" smtClean="0"/>
                        <a:t> obrade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Prema</a:t>
                      </a:r>
                      <a:r>
                        <a:rPr lang="sr-Latn-RS" baseline="0" dirty="0" smtClean="0"/>
                        <a:t> načinu predstavljanja podataka</a:t>
                      </a:r>
                      <a:endParaRPr lang="en-US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MIKRORAČUNARI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DIGITALNI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sr-Latn-RS" dirty="0" smtClean="0"/>
                        <a:t>MAKRORAČUNARI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ANALOGNI</a:t>
                      </a:r>
                      <a:endParaRPr lang="en-US" dirty="0"/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r>
                        <a:rPr lang="sr-Latn-RS" dirty="0" smtClean="0"/>
                        <a:t>MINIRAČUNARI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HIBRIDNI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Namena 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1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Računar</a:t>
            </a:r>
            <a:r>
              <a:rPr lang="sr-Latn-RS" dirty="0" smtClean="0"/>
              <a:t> </a:t>
            </a:r>
            <a:r>
              <a:rPr lang="vi-VN" dirty="0" smtClean="0"/>
              <a:t>je </a:t>
            </a:r>
            <a:r>
              <a:rPr lang="vi-VN" dirty="0"/>
              <a:t>uređaj opšte namene, koji služi za izračunavanje i čuvanje rezultata tih izračunavanja (uska definicija</a:t>
            </a:r>
            <a:r>
              <a:rPr lang="vi-VN" dirty="0" smtClean="0"/>
              <a:t>).</a:t>
            </a:r>
            <a:endParaRPr lang="sr-Latn-RS" dirty="0" smtClean="0"/>
          </a:p>
          <a:p>
            <a:r>
              <a:rPr lang="vi-VN" dirty="0" smtClean="0"/>
              <a:t>Računarisu </a:t>
            </a:r>
            <a:r>
              <a:rPr lang="vi-VN" dirty="0"/>
              <a:t>mašine koje izvršavaju zadatke ili izračunavanja na osnovu skupa uputstava ili programa</a:t>
            </a:r>
            <a:r>
              <a:rPr lang="vi-VN" dirty="0" smtClean="0"/>
              <a:t>.</a:t>
            </a:r>
            <a:endParaRPr lang="sr-Latn-RS" dirty="0" smtClean="0"/>
          </a:p>
          <a:p>
            <a:r>
              <a:rPr lang="vi-VN" dirty="0" smtClean="0"/>
              <a:t>Računarje </a:t>
            </a:r>
            <a:r>
              <a:rPr lang="vi-VN" dirty="0"/>
              <a:t>mašina koja transformiše informacije iz jednog oblika u drugi.</a:t>
            </a:r>
            <a:endParaRPr lang="en-US" dirty="0"/>
          </a:p>
        </p:txBody>
      </p:sp>
    </p:spTree>
  </p:cSld>
  <p:clrMapOvr>
    <a:masterClrMapping/>
  </p:clrMapOvr>
  <p:transition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Osobine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11" name="Round Same Side Corner Rectangle 10"/>
          <p:cNvSpPr/>
          <p:nvPr/>
        </p:nvSpPr>
        <p:spPr>
          <a:xfrm>
            <a:off x="1071538" y="1500174"/>
            <a:ext cx="5786478" cy="92869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Računarje uređaj opšte namene, koji služi za izračunavanje i čuvanje rezultata tih izračunavanja </a:t>
            </a: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1071538" y="2786058"/>
            <a:ext cx="5857916" cy="92869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 </a:t>
            </a:r>
            <a:r>
              <a:rPr lang="vi-VN" dirty="0" smtClean="0"/>
              <a:t>Računari</a:t>
            </a:r>
            <a:r>
              <a:rPr lang="sr-Latn-RS" dirty="0" smtClean="0"/>
              <a:t> </a:t>
            </a:r>
            <a:r>
              <a:rPr lang="vi-VN" dirty="0" smtClean="0"/>
              <a:t>su </a:t>
            </a:r>
            <a:r>
              <a:rPr lang="vi-VN" dirty="0"/>
              <a:t>mašine koje izvršavaju zadatke ili izračunavanja na osnovu skupa uputstava ili programa</a:t>
            </a:r>
            <a:r>
              <a:rPr lang="vi-VN" dirty="0" smtClean="0"/>
              <a:t>.</a:t>
            </a: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14" name="Pentagon 13"/>
          <p:cNvSpPr/>
          <p:nvPr/>
        </p:nvSpPr>
        <p:spPr>
          <a:xfrm>
            <a:off x="1071538" y="4143380"/>
            <a:ext cx="5857916" cy="9286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  </a:t>
            </a:r>
            <a:r>
              <a:rPr lang="vi-VN" dirty="0" smtClean="0"/>
              <a:t>Računarje </a:t>
            </a:r>
            <a:r>
              <a:rPr lang="vi-VN" dirty="0"/>
              <a:t>mašina koja transformiše informacije iz jednog oblika u drugi.</a:t>
            </a:r>
            <a:endParaRPr lang="en-US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9072561" y="6781017"/>
            <a:ext cx="142878" cy="153965"/>
          </a:xfrm>
        </p:spPr>
        <p:txBody>
          <a:bodyPr>
            <a:normAutofit fontScale="90000"/>
          </a:bodyPr>
          <a:lstStyle/>
          <a:p>
            <a:r>
              <a:rPr lang="sr-Latn-RS" sz="800" dirty="0" smtClean="0"/>
              <a:t>.</a:t>
            </a:r>
            <a:endParaRPr lang="en-US" sz="800" dirty="0"/>
          </a:p>
        </p:txBody>
      </p:sp>
      <p:pic>
        <p:nvPicPr>
          <p:cNvPr id="1026" name="Picture 2" descr="C:\Users\Ksenija\Desktop\New WinRAR ZIP archive\индекс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3500452" cy="2020099"/>
          </a:xfrm>
          <a:prstGeom prst="rect">
            <a:avLst/>
          </a:prstGeom>
          <a:noFill/>
        </p:spPr>
      </p:pic>
      <p:pic>
        <p:nvPicPr>
          <p:cNvPr id="1027" name="Picture 3" descr="C:\Users\Ksenija\Desktop\New WinRAR ZIP archive\индек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071546"/>
            <a:ext cx="2619375" cy="1743075"/>
          </a:xfrm>
          <a:prstGeom prst="rect">
            <a:avLst/>
          </a:prstGeom>
          <a:noFill/>
        </p:spPr>
      </p:pic>
      <p:pic>
        <p:nvPicPr>
          <p:cNvPr id="1028" name="Picture 4" descr="C:\Users\Ksenija\Desktop\New WinRAR ZIP archive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857628"/>
            <a:ext cx="2938465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70C0"/>
                </a:solidFill>
              </a:rPr>
              <a:t>Zanimljivost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1"/>
          </a:xfrm>
        </p:spPr>
        <p:txBody>
          <a:bodyPr>
            <a:normAutofit/>
          </a:bodyPr>
          <a:lstStyle/>
          <a:p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1538" y="2000240"/>
            <a:ext cx="71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UNIVAC (UNIVersal Automatic Computer) je bio prvi računar koji je ušao u komercijalnu upotrebu. Razvila ga je kompanija koju su osnovali Džon Ekert i Džon Močli, konstruktori ENIAC i EDVAC računara, koji su bili i glavni dizajneri ovog računara. Ovo je bio prvi računar od koga je proizvedeno više primeraka, od kojih je prvi instaliran 1951. u Birou za popis stanovništva SAD-a 1951. godine. Peti računar iz ove serije je koristila kompanija CBS (Columbia Broadcasting System) za predviđanje rezultata predsedničkih izbora. Na osnovu 1%-og uzorka oni su ispravno procenili da će na izborima pobediti predsednički kandidat </a:t>
            </a:r>
            <a:r>
              <a:rPr lang="vi-VN" i="1" dirty="0" smtClean="0"/>
              <a:t>Eisenhower</a:t>
            </a:r>
            <a:r>
              <a:rPr lang="vi-VN" dirty="0" smtClean="0"/>
              <a:t> (Ajzenhauer).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59</TotalTime>
  <Words>261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Računar</vt:lpstr>
      <vt:lpstr>Definicija</vt:lpstr>
      <vt:lpstr>Podela računara</vt:lpstr>
      <vt:lpstr>Namena  </vt:lpstr>
      <vt:lpstr>Osobine</vt:lpstr>
      <vt:lpstr>.</vt:lpstr>
      <vt:lpstr>Zanimljivost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Računar</dc:title>
  <dc:creator>Ksenija</dc:creator>
  <cp:lastModifiedBy>Ksenija</cp:lastModifiedBy>
  <cp:revision>6</cp:revision>
  <dcterms:created xsi:type="dcterms:W3CDTF">2020-04-27T15:12:40Z</dcterms:created>
  <dcterms:modified xsi:type="dcterms:W3CDTF">2020-04-27T16:12:05Z</dcterms:modified>
</cp:coreProperties>
</file>