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AB0C64-BEAA-7888-E7CE-6770C879E726}" v="99" dt="2020-05-02T13:47:03.117"/>
    <p1510:client id="{C4021CA6-B58C-4E72-A71D-0BE2E9B86439}" v="1246" dt="2020-05-02T17:10:53.904"/>
    <p1510:client id="{E20C8E81-C174-77DB-DD29-48FA384C6CE1}" v="1845" dt="2020-05-02T18:11:56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 Jovanovic" userId="S::viii5.jovanovic.aleksa@ljubanenadovic.onmicrosoft.com::27a8f38f-ba7a-4d2f-befb-a19785b479ca" providerId="AD" clId="Web-{C4021CA6-B58C-4E72-A71D-0BE2E9B86439}"/>
    <pc:docChg chg="addSld modSld">
      <pc:chgData name="Aleksa Jovanovic" userId="S::viii5.jovanovic.aleksa@ljubanenadovic.onmicrosoft.com::27a8f38f-ba7a-4d2f-befb-a19785b479ca" providerId="AD" clId="Web-{C4021CA6-B58C-4E72-A71D-0BE2E9B86439}" dt="2020-05-02T17:10:53.904" v="1223"/>
      <pc:docMkLst>
        <pc:docMk/>
      </pc:docMkLst>
      <pc:sldChg chg="modSp">
        <pc:chgData name="Aleksa Jovanovic" userId="S::viii5.jovanovic.aleksa@ljubanenadovic.onmicrosoft.com::27a8f38f-ba7a-4d2f-befb-a19785b479ca" providerId="AD" clId="Web-{C4021CA6-B58C-4E72-A71D-0BE2E9B86439}" dt="2020-05-02T16:38:43.778" v="58" actId="20577"/>
        <pc:sldMkLst>
          <pc:docMk/>
          <pc:sldMk cId="109857222" sldId="256"/>
        </pc:sldMkLst>
        <pc:spChg chg="mod">
          <ac:chgData name="Aleksa Jovanovic" userId="S::viii5.jovanovic.aleksa@ljubanenadovic.onmicrosoft.com::27a8f38f-ba7a-4d2f-befb-a19785b479ca" providerId="AD" clId="Web-{C4021CA6-B58C-4E72-A71D-0BE2E9B86439}" dt="2020-05-02T16:38:24.809" v="2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leksa Jovanovic" userId="S::viii5.jovanovic.aleksa@ljubanenadovic.onmicrosoft.com::27a8f38f-ba7a-4d2f-befb-a19785b479ca" providerId="AD" clId="Web-{C4021CA6-B58C-4E72-A71D-0BE2E9B86439}" dt="2020-05-02T16:38:43.778" v="58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Aleksa Jovanovic" userId="S::viii5.jovanovic.aleksa@ljubanenadovic.onmicrosoft.com::27a8f38f-ba7a-4d2f-befb-a19785b479ca" providerId="AD" clId="Web-{C4021CA6-B58C-4E72-A71D-0BE2E9B86439}" dt="2020-05-02T16:42:56.912" v="149" actId="20577"/>
        <pc:sldMkLst>
          <pc:docMk/>
          <pc:sldMk cId="3713913130" sldId="257"/>
        </pc:sldMkLst>
        <pc:spChg chg="mod">
          <ac:chgData name="Aleksa Jovanovic" userId="S::viii5.jovanovic.aleksa@ljubanenadovic.onmicrosoft.com::27a8f38f-ba7a-4d2f-befb-a19785b479ca" providerId="AD" clId="Web-{C4021CA6-B58C-4E72-A71D-0BE2E9B86439}" dt="2020-05-02T16:42:56.912" v="149" actId="20577"/>
          <ac:spMkLst>
            <pc:docMk/>
            <pc:sldMk cId="3713913130" sldId="257"/>
            <ac:spMk id="3" creationId="{B64FB4CD-4D97-429F-AC23-0F31579AB1A7}"/>
          </ac:spMkLst>
        </pc:spChg>
      </pc:sldChg>
      <pc:sldChg chg="addSp delSp modSp">
        <pc:chgData name="Aleksa Jovanovic" userId="S::viii5.jovanovic.aleksa@ljubanenadovic.onmicrosoft.com::27a8f38f-ba7a-4d2f-befb-a19785b479ca" providerId="AD" clId="Web-{C4021CA6-B58C-4E72-A71D-0BE2E9B86439}" dt="2020-05-02T17:05:35.690" v="1191" actId="1076"/>
        <pc:sldMkLst>
          <pc:docMk/>
          <pc:sldMk cId="2089765617" sldId="258"/>
        </pc:sldMkLst>
        <pc:spChg chg="add del mod">
          <ac:chgData name="Aleksa Jovanovic" userId="S::viii5.jovanovic.aleksa@ljubanenadovic.onmicrosoft.com::27a8f38f-ba7a-4d2f-befb-a19785b479ca" providerId="AD" clId="Web-{C4021CA6-B58C-4E72-A71D-0BE2E9B86439}" dt="2020-05-02T16:50:32.130" v="157"/>
          <ac:spMkLst>
            <pc:docMk/>
            <pc:sldMk cId="2089765617" sldId="258"/>
            <ac:spMk id="3" creationId="{AB766D47-D751-4178-A019-2F9EBF5E2CD9}"/>
          </ac:spMkLst>
        </pc:spChg>
        <pc:spChg chg="add del">
          <ac:chgData name="Aleksa Jovanovic" userId="S::viii5.jovanovic.aleksa@ljubanenadovic.onmicrosoft.com::27a8f38f-ba7a-4d2f-befb-a19785b479ca" providerId="AD" clId="Web-{C4021CA6-B58C-4E72-A71D-0BE2E9B86439}" dt="2020-05-02T16:51:11.428" v="164"/>
          <ac:spMkLst>
            <pc:docMk/>
            <pc:sldMk cId="2089765617" sldId="258"/>
            <ac:spMk id="7" creationId="{F1564ED3-1B4F-4EBF-9B20-14171AE88DB2}"/>
          </ac:spMkLst>
        </pc:spChg>
        <pc:spChg chg="add mod">
          <ac:chgData name="Aleksa Jovanovic" userId="S::viii5.jovanovic.aleksa@ljubanenadovic.onmicrosoft.com::27a8f38f-ba7a-4d2f-befb-a19785b479ca" providerId="AD" clId="Web-{C4021CA6-B58C-4E72-A71D-0BE2E9B86439}" dt="2020-05-02T17:01:49.573" v="901" actId="1076"/>
          <ac:spMkLst>
            <pc:docMk/>
            <pc:sldMk cId="2089765617" sldId="258"/>
            <ac:spMk id="8" creationId="{4B2FA019-4307-46DD-B1E2-7A124B663B9C}"/>
          </ac:spMkLst>
        </pc:spChg>
        <pc:graphicFrameChg chg="del mod modGraphic">
          <ac:chgData name="Aleksa Jovanovic" userId="S::viii5.jovanovic.aleksa@ljubanenadovic.onmicrosoft.com::27a8f38f-ba7a-4d2f-befb-a19785b479ca" providerId="AD" clId="Web-{C4021CA6-B58C-4E72-A71D-0BE2E9B86439}" dt="2020-05-02T16:50:19.426" v="156"/>
          <ac:graphicFrameMkLst>
            <pc:docMk/>
            <pc:sldMk cId="2089765617" sldId="258"/>
            <ac:graphicFrameMk id="4" creationId="{4A8EA9B8-9E65-44D3-8160-A2D05593810E}"/>
          </ac:graphicFrameMkLst>
        </pc:graphicFrameChg>
        <pc:graphicFrameChg chg="add mod ord modGraphic">
          <ac:chgData name="Aleksa Jovanovic" userId="S::viii5.jovanovic.aleksa@ljubanenadovic.onmicrosoft.com::27a8f38f-ba7a-4d2f-befb-a19785b479ca" providerId="AD" clId="Web-{C4021CA6-B58C-4E72-A71D-0BE2E9B86439}" dt="2020-05-02T17:05:35.690" v="1191" actId="1076"/>
          <ac:graphicFrameMkLst>
            <pc:docMk/>
            <pc:sldMk cId="2089765617" sldId="258"/>
            <ac:graphicFrameMk id="5" creationId="{0FB5E520-1B37-484F-9E6A-36D4BD998EA1}"/>
          </ac:graphicFrameMkLst>
        </pc:graphicFrameChg>
      </pc:sldChg>
      <pc:sldChg chg="delSp modSp new">
        <pc:chgData name="Aleksa Jovanovic" userId="S::viii5.jovanovic.aleksa@ljubanenadovic.onmicrosoft.com::27a8f38f-ba7a-4d2f-befb-a19785b479ca" providerId="AD" clId="Web-{C4021CA6-B58C-4E72-A71D-0BE2E9B86439}" dt="2020-05-02T17:10:53.904" v="1223"/>
        <pc:sldMkLst>
          <pc:docMk/>
          <pc:sldMk cId="4144056830" sldId="259"/>
        </pc:sldMkLst>
        <pc:spChg chg="mod">
          <ac:chgData name="Aleksa Jovanovic" userId="S::viii5.jovanovic.aleksa@ljubanenadovic.onmicrosoft.com::27a8f38f-ba7a-4d2f-befb-a19785b479ca" providerId="AD" clId="Web-{C4021CA6-B58C-4E72-A71D-0BE2E9B86439}" dt="2020-05-02T17:09:59.464" v="1220" actId="20577"/>
          <ac:spMkLst>
            <pc:docMk/>
            <pc:sldMk cId="4144056830" sldId="259"/>
            <ac:spMk id="2" creationId="{06DA36D1-18E8-43DF-92F6-C87E76D0372C}"/>
          </ac:spMkLst>
        </pc:spChg>
        <pc:spChg chg="del">
          <ac:chgData name="Aleksa Jovanovic" userId="S::viii5.jovanovic.aleksa@ljubanenadovic.onmicrosoft.com::27a8f38f-ba7a-4d2f-befb-a19785b479ca" providerId="AD" clId="Web-{C4021CA6-B58C-4E72-A71D-0BE2E9B86439}" dt="2020-05-02T17:10:53.904" v="1223"/>
          <ac:spMkLst>
            <pc:docMk/>
            <pc:sldMk cId="4144056830" sldId="259"/>
            <ac:spMk id="3" creationId="{C7BBBEE7-7E25-43BB-9F21-369979944878}"/>
          </ac:spMkLst>
        </pc:spChg>
      </pc:sldChg>
    </pc:docChg>
  </pc:docChgLst>
  <pc:docChgLst>
    <pc:chgData name="Aleksa Jovanovic" userId="S::viii5.jovanovic.aleksa@ljubanenadovic.onmicrosoft.com::27a8f38f-ba7a-4d2f-befb-a19785b479ca" providerId="AD" clId="Web-{E20C8E81-C174-77DB-DD29-48FA384C6CE1}"/>
    <pc:docChg chg="addSld modSld">
      <pc:chgData name="Aleksa Jovanovic" userId="S::viii5.jovanovic.aleksa@ljubanenadovic.onmicrosoft.com::27a8f38f-ba7a-4d2f-befb-a19785b479ca" providerId="AD" clId="Web-{E20C8E81-C174-77DB-DD29-48FA384C6CE1}" dt="2020-05-02T18:11:56.462" v="1822" actId="20577"/>
      <pc:docMkLst>
        <pc:docMk/>
      </pc:docMkLst>
      <pc:sldChg chg="modTransition">
        <pc:chgData name="Aleksa Jovanovic" userId="S::viii5.jovanovic.aleksa@ljubanenadovic.onmicrosoft.com::27a8f38f-ba7a-4d2f-befb-a19785b479ca" providerId="AD" clId="Web-{E20C8E81-C174-77DB-DD29-48FA384C6CE1}" dt="2020-05-02T18:10:02.495" v="1817"/>
        <pc:sldMkLst>
          <pc:docMk/>
          <pc:sldMk cId="109857222" sldId="256"/>
        </pc:sldMkLst>
      </pc:sldChg>
      <pc:sldChg chg="modTransition">
        <pc:chgData name="Aleksa Jovanovic" userId="S::viii5.jovanovic.aleksa@ljubanenadovic.onmicrosoft.com::27a8f38f-ba7a-4d2f-befb-a19785b479ca" providerId="AD" clId="Web-{E20C8E81-C174-77DB-DD29-48FA384C6CE1}" dt="2020-05-02T18:09:59.104" v="1814"/>
        <pc:sldMkLst>
          <pc:docMk/>
          <pc:sldMk cId="3713913130" sldId="257"/>
        </pc:sldMkLst>
      </pc:sldChg>
      <pc:sldChg chg="modTransition addAnim modAnim">
        <pc:chgData name="Aleksa Jovanovic" userId="S::viii5.jovanovic.aleksa@ljubanenadovic.onmicrosoft.com::27a8f38f-ba7a-4d2f-befb-a19785b479ca" providerId="AD" clId="Web-{E20C8E81-C174-77DB-DD29-48FA384C6CE1}" dt="2020-05-02T18:10:26.776" v="1818"/>
        <pc:sldMkLst>
          <pc:docMk/>
          <pc:sldMk cId="2089765617" sldId="258"/>
        </pc:sldMkLst>
      </pc:sldChg>
      <pc:sldChg chg="addSp delSp modSp modTransition addAnim delAnim modAnim">
        <pc:chgData name="Aleksa Jovanovic" userId="S::viii5.jovanovic.aleksa@ljubanenadovic.onmicrosoft.com::27a8f38f-ba7a-4d2f-befb-a19785b479ca" providerId="AD" clId="Web-{E20C8E81-C174-77DB-DD29-48FA384C6CE1}" dt="2020-05-02T18:09:15.933" v="1807"/>
        <pc:sldMkLst>
          <pc:docMk/>
          <pc:sldMk cId="4144056830" sldId="259"/>
        </pc:sldMkLst>
        <pc:spChg chg="add mod">
          <ac:chgData name="Aleksa Jovanovic" userId="S::viii5.jovanovic.aleksa@ljubanenadovic.onmicrosoft.com::27a8f38f-ba7a-4d2f-befb-a19785b479ca" providerId="AD" clId="Web-{E20C8E81-C174-77DB-DD29-48FA384C6CE1}" dt="2020-05-02T17:42:23.914" v="1614"/>
          <ac:spMkLst>
            <pc:docMk/>
            <pc:sldMk cId="4144056830" sldId="259"/>
            <ac:spMk id="4" creationId="{CC0F07DB-E422-4B77-A536-F6D0D2277A47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44:23.929" v="1629"/>
          <ac:spMkLst>
            <pc:docMk/>
            <pc:sldMk cId="4144056830" sldId="259"/>
            <ac:spMk id="5" creationId="{26B3734C-97AB-4A71-9F6A-862BC3EB85B8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8:08:47.948" v="1795" actId="1076"/>
          <ac:spMkLst>
            <pc:docMk/>
            <pc:sldMk cId="4144056830" sldId="259"/>
            <ac:spMk id="6" creationId="{E32B8E0D-0928-40B3-90F6-859F52B09C0A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23:27.001" v="873" actId="20577"/>
          <ac:spMkLst>
            <pc:docMk/>
            <pc:sldMk cId="4144056830" sldId="259"/>
            <ac:spMk id="7" creationId="{06E11AB3-468D-448E-AE5F-58B64BA4567A}"/>
          </ac:spMkLst>
        </pc:spChg>
        <pc:spChg chg="add del mod">
          <ac:chgData name="Aleksa Jovanovic" userId="S::viii5.jovanovic.aleksa@ljubanenadovic.onmicrosoft.com::27a8f38f-ba7a-4d2f-befb-a19785b479ca" providerId="AD" clId="Web-{E20C8E81-C174-77DB-DD29-48FA384C6CE1}" dt="2020-05-02T17:20:30.065" v="661"/>
          <ac:spMkLst>
            <pc:docMk/>
            <pc:sldMk cId="4144056830" sldId="259"/>
            <ac:spMk id="8" creationId="{E2FB26F1-745E-42F6-8435-543CE85E8ED7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23:21.330" v="869" actId="20577"/>
          <ac:spMkLst>
            <pc:docMk/>
            <pc:sldMk cId="4144056830" sldId="259"/>
            <ac:spMk id="9" creationId="{A80890EE-BE2F-4E99-9289-9063F8383CCA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24:23.970" v="878" actId="20577"/>
          <ac:spMkLst>
            <pc:docMk/>
            <pc:sldMk cId="4144056830" sldId="259"/>
            <ac:spMk id="10" creationId="{BB679D1E-460C-4E30-8277-E21BF8CDBCB9}"/>
          </ac:spMkLst>
        </pc:spChg>
        <pc:spChg chg="add del mod">
          <ac:chgData name="Aleksa Jovanovic" userId="S::viii5.jovanovic.aleksa@ljubanenadovic.onmicrosoft.com::27a8f38f-ba7a-4d2f-befb-a19785b479ca" providerId="AD" clId="Web-{E20C8E81-C174-77DB-DD29-48FA384C6CE1}" dt="2020-05-02T17:24:25.360" v="880"/>
          <ac:spMkLst>
            <pc:docMk/>
            <pc:sldMk cId="4144056830" sldId="259"/>
            <ac:spMk id="11" creationId="{C749D734-5852-4E7C-A771-4196FF23562E}"/>
          </ac:spMkLst>
        </pc:spChg>
        <pc:spChg chg="add mod ord">
          <ac:chgData name="Aleksa Jovanovic" userId="S::viii5.jovanovic.aleksa@ljubanenadovic.onmicrosoft.com::27a8f38f-ba7a-4d2f-befb-a19785b479ca" providerId="AD" clId="Web-{E20C8E81-C174-77DB-DD29-48FA384C6CE1}" dt="2020-05-02T17:42:05.446" v="1610"/>
          <ac:spMkLst>
            <pc:docMk/>
            <pc:sldMk cId="4144056830" sldId="259"/>
            <ac:spMk id="12" creationId="{2C02BE27-5A9B-486B-BAF8-B0D4FC962179}"/>
          </ac:spMkLst>
        </pc:spChg>
        <pc:spChg chg="add del mod">
          <ac:chgData name="Aleksa Jovanovic" userId="S::viii5.jovanovic.aleksa@ljubanenadovic.onmicrosoft.com::27a8f38f-ba7a-4d2f-befb-a19785b479ca" providerId="AD" clId="Web-{E20C8E81-C174-77DB-DD29-48FA384C6CE1}" dt="2020-05-02T17:38:45.947" v="1586"/>
          <ac:spMkLst>
            <pc:docMk/>
            <pc:sldMk cId="4144056830" sldId="259"/>
            <ac:spMk id="13" creationId="{469DAA53-7E29-480C-B8B6-DD01F08D0B48}"/>
          </ac:spMkLst>
        </pc:spChg>
        <pc:spChg chg="add mod ord">
          <ac:chgData name="Aleksa Jovanovic" userId="S::viii5.jovanovic.aleksa@ljubanenadovic.onmicrosoft.com::27a8f38f-ba7a-4d2f-befb-a19785b479ca" providerId="AD" clId="Web-{E20C8E81-C174-77DB-DD29-48FA384C6CE1}" dt="2020-05-02T17:44:50.851" v="1633"/>
          <ac:spMkLst>
            <pc:docMk/>
            <pc:sldMk cId="4144056830" sldId="259"/>
            <ac:spMk id="14" creationId="{C7D336AD-146B-4667-989E-2CF419249E06}"/>
          </ac:spMkLst>
        </pc:spChg>
        <pc:spChg chg="add mod ord">
          <ac:chgData name="Aleksa Jovanovic" userId="S::viii5.jovanovic.aleksa@ljubanenadovic.onmicrosoft.com::27a8f38f-ba7a-4d2f-befb-a19785b479ca" providerId="AD" clId="Web-{E20C8E81-C174-77DB-DD29-48FA384C6CE1}" dt="2020-05-02T17:46:51.350" v="1642"/>
          <ac:spMkLst>
            <pc:docMk/>
            <pc:sldMk cId="4144056830" sldId="259"/>
            <ac:spMk id="16" creationId="{D856BA7B-8020-4A33-A803-4D26CFA2D2E8}"/>
          </ac:spMkLst>
        </pc:spChg>
        <pc:spChg chg="add mod ord">
          <ac:chgData name="Aleksa Jovanovic" userId="S::viii5.jovanovic.aleksa@ljubanenadovic.onmicrosoft.com::27a8f38f-ba7a-4d2f-befb-a19785b479ca" providerId="AD" clId="Web-{E20C8E81-C174-77DB-DD29-48FA384C6CE1}" dt="2020-05-02T17:47:40.412" v="1647"/>
          <ac:spMkLst>
            <pc:docMk/>
            <pc:sldMk cId="4144056830" sldId="259"/>
            <ac:spMk id="17" creationId="{33941A89-4FBA-4AEA-B830-2E06BB5A846C}"/>
          </ac:spMkLst>
        </pc:spChg>
        <pc:spChg chg="add del">
          <ac:chgData name="Aleksa Jovanovic" userId="S::viii5.jovanovic.aleksa@ljubanenadovic.onmicrosoft.com::27a8f38f-ba7a-4d2f-befb-a19785b479ca" providerId="AD" clId="Web-{E20C8E81-C174-77DB-DD29-48FA384C6CE1}" dt="2020-05-02T17:47:51.490" v="1649"/>
          <ac:spMkLst>
            <pc:docMk/>
            <pc:sldMk cId="4144056830" sldId="259"/>
            <ac:spMk id="18" creationId="{CE74304D-3E85-4CDB-9979-590314E73487}"/>
          </ac:spMkLst>
        </pc:spChg>
        <pc:spChg chg="add del mod">
          <ac:chgData name="Aleksa Jovanovic" userId="S::viii5.jovanovic.aleksa@ljubanenadovic.onmicrosoft.com::27a8f38f-ba7a-4d2f-befb-a19785b479ca" providerId="AD" clId="Web-{E20C8E81-C174-77DB-DD29-48FA384C6CE1}" dt="2020-05-02T17:48:10.708" v="1654"/>
          <ac:spMkLst>
            <pc:docMk/>
            <pc:sldMk cId="4144056830" sldId="259"/>
            <ac:spMk id="19" creationId="{B905A79A-B363-4F48-8F69-AA31400DB9B8}"/>
          </ac:spMkLst>
        </pc:spChg>
        <pc:spChg chg="add mod ord">
          <ac:chgData name="Aleksa Jovanovic" userId="S::viii5.jovanovic.aleksa@ljubanenadovic.onmicrosoft.com::27a8f38f-ba7a-4d2f-befb-a19785b479ca" providerId="AD" clId="Web-{E20C8E81-C174-77DB-DD29-48FA384C6CE1}" dt="2020-05-02T17:48:31.849" v="1659"/>
          <ac:spMkLst>
            <pc:docMk/>
            <pc:sldMk cId="4144056830" sldId="259"/>
            <ac:spMk id="20" creationId="{6C52A830-1A6A-495B-8438-DFBF347946FA}"/>
          </ac:spMkLst>
        </pc:spChg>
        <pc:spChg chg="add mod ord">
          <ac:chgData name="Aleksa Jovanovic" userId="S::viii5.jovanovic.aleksa@ljubanenadovic.onmicrosoft.com::27a8f38f-ba7a-4d2f-befb-a19785b479ca" providerId="AD" clId="Web-{E20C8E81-C174-77DB-DD29-48FA384C6CE1}" dt="2020-05-02T17:49:07.239" v="1663"/>
          <ac:spMkLst>
            <pc:docMk/>
            <pc:sldMk cId="4144056830" sldId="259"/>
            <ac:spMk id="21" creationId="{AE431D6F-3DE2-496F-AA57-F4CD4DBF2D30}"/>
          </ac:spMkLst>
        </pc:spChg>
        <pc:cxnChg chg="add del">
          <ac:chgData name="Aleksa Jovanovic" userId="S::viii5.jovanovic.aleksa@ljubanenadovic.onmicrosoft.com::27a8f38f-ba7a-4d2f-befb-a19785b479ca" providerId="AD" clId="Web-{E20C8E81-C174-77DB-DD29-48FA384C6CE1}" dt="2020-05-02T17:45:12.944" v="1635"/>
          <ac:cxnSpMkLst>
            <pc:docMk/>
            <pc:sldMk cId="4144056830" sldId="259"/>
            <ac:cxnSpMk id="15" creationId="{975368A1-DFA4-449F-807B-73C3C4AD41BC}"/>
          </ac:cxnSpMkLst>
        </pc:cxnChg>
      </pc:sldChg>
      <pc:sldChg chg="addSp delSp modSp new modTransition addAnim modAnim">
        <pc:chgData name="Aleksa Jovanovic" userId="S::viii5.jovanovic.aleksa@ljubanenadovic.onmicrosoft.com::27a8f38f-ba7a-4d2f-befb-a19785b479ca" providerId="AD" clId="Web-{E20C8E81-C174-77DB-DD29-48FA384C6CE1}" dt="2020-05-02T18:06:31.465" v="1767"/>
        <pc:sldMkLst>
          <pc:docMk/>
          <pc:sldMk cId="24684382" sldId="260"/>
        </pc:sldMkLst>
        <pc:spChg chg="del">
          <ac:chgData name="Aleksa Jovanovic" userId="S::viii5.jovanovic.aleksa@ljubanenadovic.onmicrosoft.com::27a8f38f-ba7a-4d2f-befb-a19785b479ca" providerId="AD" clId="Web-{E20C8E81-C174-77DB-DD29-48FA384C6CE1}" dt="2020-05-02T17:24:55.110" v="882"/>
          <ac:spMkLst>
            <pc:docMk/>
            <pc:sldMk cId="24684382" sldId="260"/>
            <ac:spMk id="2" creationId="{D335CFB8-F637-42AE-B2B8-BEC32F832DDD}"/>
          </ac:spMkLst>
        </pc:spChg>
        <pc:spChg chg="mod">
          <ac:chgData name="Aleksa Jovanovic" userId="S::viii5.jovanovic.aleksa@ljubanenadovic.onmicrosoft.com::27a8f38f-ba7a-4d2f-befb-a19785b479ca" providerId="AD" clId="Web-{E20C8E81-C174-77DB-DD29-48FA384C6CE1}" dt="2020-05-02T17:26:35.250" v="1086" actId="14100"/>
          <ac:spMkLst>
            <pc:docMk/>
            <pc:sldMk cId="24684382" sldId="260"/>
            <ac:spMk id="3" creationId="{B48CE438-0E4C-4D65-A58A-33EDD48917C4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28:29.374" v="1144" actId="1076"/>
          <ac:spMkLst>
            <pc:docMk/>
            <pc:sldMk cId="24684382" sldId="260"/>
            <ac:spMk id="6" creationId="{05202C04-A8AA-438D-96D4-E8CAB81866E2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29:26.921" v="1182" actId="1076"/>
          <ac:spMkLst>
            <pc:docMk/>
            <pc:sldMk cId="24684382" sldId="260"/>
            <ac:spMk id="10" creationId="{56DE0B48-651B-42FA-A8DF-3A2378DE8E86}"/>
          </ac:spMkLst>
        </pc:spChg>
        <pc:spChg chg="add mod">
          <ac:chgData name="Aleksa Jovanovic" userId="S::viii5.jovanovic.aleksa@ljubanenadovic.onmicrosoft.com::27a8f38f-ba7a-4d2f-befb-a19785b479ca" providerId="AD" clId="Web-{E20C8E81-C174-77DB-DD29-48FA384C6CE1}" dt="2020-05-02T17:31:55.951" v="1219" actId="1076"/>
          <ac:spMkLst>
            <pc:docMk/>
            <pc:sldMk cId="24684382" sldId="260"/>
            <ac:spMk id="14" creationId="{890DABC0-2B1A-44B5-B805-58C4253B9314}"/>
          </ac:spMkLst>
        </pc:spChg>
        <pc:picChg chg="add mod">
          <ac:chgData name="Aleksa Jovanovic" userId="S::viii5.jovanovic.aleksa@ljubanenadovic.onmicrosoft.com::27a8f38f-ba7a-4d2f-befb-a19785b479ca" providerId="AD" clId="Web-{E20C8E81-C174-77DB-DD29-48FA384C6CE1}" dt="2020-05-02T17:28:25.421" v="1143" actId="14100"/>
          <ac:picMkLst>
            <pc:docMk/>
            <pc:sldMk cId="24684382" sldId="260"/>
            <ac:picMk id="4" creationId="{D1F7DCAA-A255-4869-8589-F0F7EA300214}"/>
          </ac:picMkLst>
        </pc:picChg>
        <pc:picChg chg="add mod">
          <ac:chgData name="Aleksa Jovanovic" userId="S::viii5.jovanovic.aleksa@ljubanenadovic.onmicrosoft.com::27a8f38f-ba7a-4d2f-befb-a19785b479ca" providerId="AD" clId="Web-{E20C8E81-C174-77DB-DD29-48FA384C6CE1}" dt="2020-05-02T17:29:21.139" v="1181" actId="1076"/>
          <ac:picMkLst>
            <pc:docMk/>
            <pc:sldMk cId="24684382" sldId="260"/>
            <ac:picMk id="8" creationId="{801F2B76-CB1F-4DA3-B52B-6F4C47E1252F}"/>
          </ac:picMkLst>
        </pc:picChg>
        <pc:picChg chg="add mod">
          <ac:chgData name="Aleksa Jovanovic" userId="S::viii5.jovanovic.aleksa@ljubanenadovic.onmicrosoft.com::27a8f38f-ba7a-4d2f-befb-a19785b479ca" providerId="AD" clId="Web-{E20C8E81-C174-77DB-DD29-48FA384C6CE1}" dt="2020-05-02T17:31:25.998" v="1190" actId="14100"/>
          <ac:picMkLst>
            <pc:docMk/>
            <pc:sldMk cId="24684382" sldId="260"/>
            <ac:picMk id="12" creationId="{9758B092-ECD7-4676-9359-F8B62D503BB7}"/>
          </ac:picMkLst>
        </pc:picChg>
      </pc:sldChg>
      <pc:sldChg chg="modSp new modTransition">
        <pc:chgData name="Aleksa Jovanovic" userId="S::viii5.jovanovic.aleksa@ljubanenadovic.onmicrosoft.com::27a8f38f-ba7a-4d2f-befb-a19785b479ca" providerId="AD" clId="Web-{E20C8E81-C174-77DB-DD29-48FA384C6CE1}" dt="2020-05-02T18:11:56.447" v="1821" actId="20577"/>
        <pc:sldMkLst>
          <pc:docMk/>
          <pc:sldMk cId="423307859" sldId="261"/>
        </pc:sldMkLst>
        <pc:spChg chg="mod">
          <ac:chgData name="Aleksa Jovanovic" userId="S::viii5.jovanovic.aleksa@ljubanenadovic.onmicrosoft.com::27a8f38f-ba7a-4d2f-befb-a19785b479ca" providerId="AD" clId="Web-{E20C8E81-C174-77DB-DD29-48FA384C6CE1}" dt="2020-05-02T17:33:08.950" v="1247" actId="20577"/>
          <ac:spMkLst>
            <pc:docMk/>
            <pc:sldMk cId="423307859" sldId="261"/>
            <ac:spMk id="2" creationId="{D284F441-0D47-41C3-A993-CF601FE6EE3F}"/>
          </ac:spMkLst>
        </pc:spChg>
        <pc:spChg chg="mod">
          <ac:chgData name="Aleksa Jovanovic" userId="S::viii5.jovanovic.aleksa@ljubanenadovic.onmicrosoft.com::27a8f38f-ba7a-4d2f-befb-a19785b479ca" providerId="AD" clId="Web-{E20C8E81-C174-77DB-DD29-48FA384C6CE1}" dt="2020-05-02T18:11:56.447" v="1821" actId="20577"/>
          <ac:spMkLst>
            <pc:docMk/>
            <pc:sldMk cId="423307859" sldId="261"/>
            <ac:spMk id="3" creationId="{BD83CB52-6F01-4797-A4A8-F7DB22E1B18D}"/>
          </ac:spMkLst>
        </pc:spChg>
      </pc:sldChg>
    </pc:docChg>
  </pc:docChgLst>
  <pc:docChgLst>
    <pc:chgData name="Aleksa Jovanovic" userId="S::viii5.jovanovic.aleksa@ljubanenadovic.onmicrosoft.com::27a8f38f-ba7a-4d2f-befb-a19785b479ca" providerId="AD" clId="Web-{C2AB0C64-BEAA-7888-E7CE-6770C879E726}"/>
    <pc:docChg chg="addSld modSld addMainMaster delMainMaster">
      <pc:chgData name="Aleksa Jovanovic" userId="S::viii5.jovanovic.aleksa@ljubanenadovic.onmicrosoft.com::27a8f38f-ba7a-4d2f-befb-a19785b479ca" providerId="AD" clId="Web-{C2AB0C64-BEAA-7888-E7CE-6770C879E726}" dt="2020-05-02T13:47:03.117" v="100"/>
      <pc:docMkLst>
        <pc:docMk/>
      </pc:docMkLst>
      <pc:sldChg chg="addSp modSp mod setBg modClrScheme chgLayout">
        <pc:chgData name="Aleksa Jovanovic" userId="S::viii5.jovanovic.aleksa@ljubanenadovic.onmicrosoft.com::27a8f38f-ba7a-4d2f-befb-a19785b479ca" providerId="AD" clId="Web-{C2AB0C64-BEAA-7888-E7CE-6770C879E726}" dt="2020-05-02T13:42:17.742" v="43" actId="20577"/>
        <pc:sldMkLst>
          <pc:docMk/>
          <pc:sldMk cId="109857222" sldId="256"/>
        </pc:sldMkLst>
        <pc:spChg chg="mod">
          <ac:chgData name="Aleksa Jovanovic" userId="S::viii5.jovanovic.aleksa@ljubanenadovic.onmicrosoft.com::27a8f38f-ba7a-4d2f-befb-a19785b479ca" providerId="AD" clId="Web-{C2AB0C64-BEAA-7888-E7CE-6770C879E726}" dt="2020-05-02T13:41:56.976" v="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leksa Jovanovic" userId="S::viii5.jovanovic.aleksa@ljubanenadovic.onmicrosoft.com::27a8f38f-ba7a-4d2f-befb-a19785b479ca" providerId="AD" clId="Web-{C2AB0C64-BEAA-7888-E7CE-6770C879E726}" dt="2020-05-02T13:42:17.742" v="43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1:47.367" v="0"/>
          <ac:spMkLst>
            <pc:docMk/>
            <pc:sldMk cId="109857222" sldId="256"/>
            <ac:spMk id="9" creationId="{D4906370-1564-49FA-A802-58546B3922DC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1:47.367" v="0"/>
          <ac:spMkLst>
            <pc:docMk/>
            <pc:sldMk cId="109857222" sldId="256"/>
            <ac:spMk id="11" creationId="{EF640709-BDFD-453B-B75D-6212E7A870BA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1:47.367" v="0"/>
          <ac:spMkLst>
            <pc:docMk/>
            <pc:sldMk cId="109857222" sldId="256"/>
            <ac:spMk id="13" creationId="{B4019478-3FDC-438C-8848-1D7DA864AFC4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1:47.367" v="0"/>
          <ac:spMkLst>
            <pc:docMk/>
            <pc:sldMk cId="109857222" sldId="256"/>
            <ac:spMk id="15" creationId="{FE406479-1D57-4209-B128-3C81746247C6}"/>
          </ac:spMkLst>
        </pc:spChg>
        <pc:picChg chg="add">
          <ac:chgData name="Aleksa Jovanovic" userId="S::viii5.jovanovic.aleksa@ljubanenadovic.onmicrosoft.com::27a8f38f-ba7a-4d2f-befb-a19785b479ca" providerId="AD" clId="Web-{C2AB0C64-BEAA-7888-E7CE-6770C879E726}" dt="2020-05-02T13:41:47.367" v="0"/>
          <ac:picMkLst>
            <pc:docMk/>
            <pc:sldMk cId="109857222" sldId="256"/>
            <ac:picMk id="4" creationId="{350482F3-BC49-491F-8618-2C850595762F}"/>
          </ac:picMkLst>
        </pc:picChg>
      </pc:sldChg>
      <pc:sldChg chg="addSp delSp modSp new mod setBg">
        <pc:chgData name="Aleksa Jovanovic" userId="S::viii5.jovanovic.aleksa@ljubanenadovic.onmicrosoft.com::27a8f38f-ba7a-4d2f-befb-a19785b479ca" providerId="AD" clId="Web-{C2AB0C64-BEAA-7888-E7CE-6770C879E726}" dt="2020-05-02T13:44:56.383" v="83" actId="20577"/>
        <pc:sldMkLst>
          <pc:docMk/>
          <pc:sldMk cId="3713913130" sldId="257"/>
        </pc:sldMkLst>
        <pc:spChg chg="del mod">
          <ac:chgData name="Aleksa Jovanovic" userId="S::viii5.jovanovic.aleksa@ljubanenadovic.onmicrosoft.com::27a8f38f-ba7a-4d2f-befb-a19785b479ca" providerId="AD" clId="Web-{C2AB0C64-BEAA-7888-E7CE-6770C879E726}" dt="2020-05-02T13:42:52.461" v="48"/>
          <ac:spMkLst>
            <pc:docMk/>
            <pc:sldMk cId="3713913130" sldId="257"/>
            <ac:spMk id="2" creationId="{F460FC20-3057-4979-9E96-1D506302FE3A}"/>
          </ac:spMkLst>
        </pc:spChg>
        <pc:spChg chg="mod">
          <ac:chgData name="Aleksa Jovanovic" userId="S::viii5.jovanovic.aleksa@ljubanenadovic.onmicrosoft.com::27a8f38f-ba7a-4d2f-befb-a19785b479ca" providerId="AD" clId="Web-{C2AB0C64-BEAA-7888-E7CE-6770C879E726}" dt="2020-05-02T13:44:56.383" v="83" actId="20577"/>
          <ac:spMkLst>
            <pc:docMk/>
            <pc:sldMk cId="3713913130" sldId="257"/>
            <ac:spMk id="3" creationId="{B64FB4CD-4D97-429F-AC23-0F31579AB1A7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8" creationId="{1709F1D5-B0F1-4714-A239-E5B61C161915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10" creationId="{228FB460-D3FF-4440-A020-05982A09E517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12" creationId="{14847E93-7DC1-4D4B-8829-B19AA7137C50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14" creationId="{5566D6E1-03A1-4D73-A4E0-35D74D568A04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16" creationId="{9F835A99-04AC-494A-A572-AFE8413CC938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18" creationId="{7B786209-1B0B-4CA9-9BDD-F7327066A84D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20" creationId="{2D2964BB-484D-45AE-AD66-D407D0629652}"/>
          </ac:spMkLst>
        </pc:spChg>
        <pc:spChg chg="add">
          <ac:chgData name="Aleksa Jovanovic" userId="S::viii5.jovanovic.aleksa@ljubanenadovic.onmicrosoft.com::27a8f38f-ba7a-4d2f-befb-a19785b479ca" providerId="AD" clId="Web-{C2AB0C64-BEAA-7888-E7CE-6770C879E726}" dt="2020-05-02T13:42:44.117" v="46"/>
          <ac:spMkLst>
            <pc:docMk/>
            <pc:sldMk cId="3713913130" sldId="257"/>
            <ac:spMk id="22" creationId="{6691AC69-A76E-4DAB-B565-468B6B87ACF3}"/>
          </ac:spMkLst>
        </pc:spChg>
      </pc:sldChg>
      <pc:sldChg chg="addSp delSp modSp new">
        <pc:chgData name="Aleksa Jovanovic" userId="S::viii5.jovanovic.aleksa@ljubanenadovic.onmicrosoft.com::27a8f38f-ba7a-4d2f-befb-a19785b479ca" providerId="AD" clId="Web-{C2AB0C64-BEAA-7888-E7CE-6770C879E726}" dt="2020-05-02T13:47:03.117" v="100"/>
        <pc:sldMkLst>
          <pc:docMk/>
          <pc:sldMk cId="2089765617" sldId="258"/>
        </pc:sldMkLst>
        <pc:spChg chg="del mod">
          <ac:chgData name="Aleksa Jovanovic" userId="S::viii5.jovanovic.aleksa@ljubanenadovic.onmicrosoft.com::27a8f38f-ba7a-4d2f-befb-a19785b479ca" providerId="AD" clId="Web-{C2AB0C64-BEAA-7888-E7CE-6770C879E726}" dt="2020-05-02T13:46:42.758" v="98"/>
          <ac:spMkLst>
            <pc:docMk/>
            <pc:sldMk cId="2089765617" sldId="258"/>
            <ac:spMk id="2" creationId="{F25E82D9-6C0E-4AEA-9EE5-C83757630733}"/>
          </ac:spMkLst>
        </pc:spChg>
        <pc:spChg chg="del">
          <ac:chgData name="Aleksa Jovanovic" userId="S::viii5.jovanovic.aleksa@ljubanenadovic.onmicrosoft.com::27a8f38f-ba7a-4d2f-befb-a19785b479ca" providerId="AD" clId="Web-{C2AB0C64-BEAA-7888-E7CE-6770C879E726}" dt="2020-05-02T13:45:25.711" v="87"/>
          <ac:spMkLst>
            <pc:docMk/>
            <pc:sldMk cId="2089765617" sldId="258"/>
            <ac:spMk id="3" creationId="{D5027EB6-FC1D-471D-8BC3-0D96AA54606F}"/>
          </ac:spMkLst>
        </pc:spChg>
        <pc:graphicFrameChg chg="add mod ord modGraphic">
          <ac:chgData name="Aleksa Jovanovic" userId="S::viii5.jovanovic.aleksa@ljubanenadovic.onmicrosoft.com::27a8f38f-ba7a-4d2f-befb-a19785b479ca" providerId="AD" clId="Web-{C2AB0C64-BEAA-7888-E7CE-6770C879E726}" dt="2020-05-02T13:47:03.117" v="100"/>
          <ac:graphicFrameMkLst>
            <pc:docMk/>
            <pc:sldMk cId="2089765617" sldId="258"/>
            <ac:graphicFrameMk id="4" creationId="{4A8EA9B8-9E65-44D3-8160-A2D05593810E}"/>
          </ac:graphicFrameMkLst>
        </pc:graphicFrameChg>
      </pc:sldChg>
      <pc:sldMasterChg chg="del delSldLayout">
        <pc:chgData name="Aleksa Jovanovic" userId="S::viii5.jovanovic.aleksa@ljubanenadovic.onmicrosoft.com::27a8f38f-ba7a-4d2f-befb-a19785b479ca" providerId="AD" clId="Web-{C2AB0C64-BEAA-7888-E7CE-6770C879E726}" dt="2020-05-02T13:41:47.367" v="0"/>
        <pc:sldMasterMkLst>
          <pc:docMk/>
          <pc:sldMasterMk cId="2460954070" sldId="2147483660"/>
        </pc:sldMasterMkLst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Aleksa Jovanovic" userId="S::viii5.jovanovic.aleksa@ljubanenadovic.onmicrosoft.com::27a8f38f-ba7a-4d2f-befb-a19785b479ca" providerId="AD" clId="Web-{C2AB0C64-BEAA-7888-E7CE-6770C879E726}" dt="2020-05-02T13:41:47.367" v="0"/>
        <pc:sldMasterMkLst>
          <pc:docMk/>
          <pc:sldMasterMk cId="2605441107" sldId="2147483770"/>
        </pc:sldMasterMkLst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3931229138" sldId="2147483759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3441634555" sldId="2147483760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970483700" sldId="2147483761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1234287494" sldId="2147483762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1274507710" sldId="2147483763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1411916127" sldId="2147483764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2134848955" sldId="2147483765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334335859" sldId="2147483766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1609740583" sldId="2147483767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1759698254" sldId="2147483768"/>
          </pc:sldLayoutMkLst>
        </pc:sldLayoutChg>
        <pc:sldLayoutChg chg="add">
          <pc:chgData name="Aleksa Jovanovic" userId="S::viii5.jovanovic.aleksa@ljubanenadovic.onmicrosoft.com::27a8f38f-ba7a-4d2f-befb-a19785b479ca" providerId="AD" clId="Web-{C2AB0C64-BEAA-7888-E7CE-6770C879E726}" dt="2020-05-02T13:41:47.367" v="0"/>
          <pc:sldLayoutMkLst>
            <pc:docMk/>
            <pc:sldMasterMk cId="2605441107" sldId="2147483770"/>
            <pc:sldLayoutMk cId="2301193890" sldId="214748376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33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50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84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74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69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19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22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91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63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48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428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4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59" r:id="rId5"/>
    <p:sldLayoutId id="2147483764" r:id="rId6"/>
    <p:sldLayoutId id="2147483760" r:id="rId7"/>
    <p:sldLayoutId id="2147483761" r:id="rId8"/>
    <p:sldLayoutId id="2147483762" r:id="rId9"/>
    <p:sldLayoutId id="2147483763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bmstu.wiki/HDD_(Hard_Disk_Drive)" TargetMode="External"/><Relationship Id="rId7" Type="http://schemas.openxmlformats.org/officeDocument/2006/relationships/hyperlink" Target="http://wccftech.com/kingston-introduces-datatraveler-elite-30-flash-driv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en.wikipedia.org/wiki/DVD%2BR_DL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0482F3-BC49-491F-8618-2C85059576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r="-2" b="154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GB" err="1"/>
              <a:t>Меморија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err="1"/>
              <a:t>Алекса</a:t>
            </a:r>
            <a:r>
              <a:rPr lang="en-GB"/>
              <a:t> </a:t>
            </a:r>
            <a:r>
              <a:rPr lang="en-GB" err="1"/>
              <a:t>Јовановић</a:t>
            </a:r>
            <a:r>
              <a:rPr lang="en-GB"/>
              <a:t> 8/5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push dir="u"/>
      </p:transition>
    </mc:Choice>
    <mc:Fallback>
      <p:transition>
        <p:push dir="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B4CD-4D97-429F-AC23-0F31579AB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8" y="1371"/>
            <a:ext cx="12058288" cy="6859047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en-GB">
              <a:ea typeface="+mn-lt"/>
              <a:cs typeface="+mn-lt"/>
            </a:endParaRPr>
          </a:p>
          <a:p>
            <a:pPr marL="0" indent="0" algn="ctr">
              <a:buNone/>
            </a:pPr>
            <a:endParaRPr lang="en-GB">
              <a:ea typeface="+mn-lt"/>
              <a:cs typeface="+mn-lt"/>
            </a:endParaRPr>
          </a:p>
          <a:p>
            <a:pPr marL="0" indent="0" algn="ctr">
              <a:buNone/>
            </a:pPr>
            <a:endParaRPr lang="en-GB">
              <a:ea typeface="+mn-lt"/>
              <a:cs typeface="+mn-lt"/>
            </a:endParaRPr>
          </a:p>
          <a:p>
            <a:pPr marL="0" indent="0" algn="ctr">
              <a:buNone/>
            </a:pPr>
            <a:endParaRPr lang="en-GB">
              <a:ea typeface="+mn-lt"/>
              <a:cs typeface="+mn-lt"/>
            </a:endParaRPr>
          </a:p>
          <a:p>
            <a:pPr marL="0" indent="0" algn="ctr">
              <a:buNone/>
            </a:pPr>
            <a:endParaRPr lang="en-GB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GB" err="1">
                <a:ea typeface="+mn-lt"/>
                <a:cs typeface="+mn-lt"/>
              </a:rPr>
              <a:t>Меморија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рачунара</a:t>
            </a:r>
            <a:r>
              <a:rPr lang="en-GB">
                <a:ea typeface="+mn-lt"/>
                <a:cs typeface="+mn-lt"/>
              </a:rPr>
              <a:t> </a:t>
            </a:r>
            <a:r>
              <a:rPr lang="en-GB" err="1">
                <a:ea typeface="+mn-lt"/>
                <a:cs typeface="+mn-lt"/>
              </a:rPr>
              <a:t>је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технологија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састављена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од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рачунарских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делова</a:t>
            </a:r>
            <a:r>
              <a:rPr lang="en-GB">
                <a:ea typeface="+mn-lt"/>
                <a:cs typeface="+mn-lt"/>
              </a:rPr>
              <a:t> и </a:t>
            </a:r>
            <a:r>
              <a:rPr lang="en-GB" err="1">
                <a:ea typeface="+mn-lt"/>
                <a:cs typeface="+mn-lt"/>
              </a:rPr>
              <a:t>уређаја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за</a:t>
            </a:r>
            <a:r>
              <a:rPr lang="en-GB">
                <a:ea typeface="+mn-lt"/>
                <a:cs typeface="+mn-lt"/>
              </a:rPr>
              <a:t> </a:t>
            </a:r>
            <a:r>
              <a:rPr lang="en-GB" err="1">
                <a:ea typeface="+mn-lt"/>
                <a:cs typeface="+mn-lt"/>
              </a:rPr>
              <a:t>складиштење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података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која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служи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за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чување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дигиталних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података</a:t>
            </a:r>
            <a:r>
              <a:rPr lang="en-GB">
                <a:ea typeface="+mn-lt"/>
                <a:cs typeface="+mn-lt"/>
              </a:rPr>
              <a:t>. </a:t>
            </a:r>
            <a:r>
              <a:rPr lang="en-GB" err="1">
                <a:ea typeface="+mn-lt"/>
                <a:cs typeface="+mn-lt"/>
              </a:rPr>
              <a:t>То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је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основна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компонента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 err="1">
                <a:ea typeface="+mn-lt"/>
                <a:cs typeface="+mn-lt"/>
              </a:rPr>
              <a:t>рачунара</a:t>
            </a:r>
            <a:r>
              <a:rPr lang="en-GB">
                <a:ea typeface="+mn-lt"/>
                <a:cs typeface="+mn-lt"/>
              </a:rPr>
              <a:t>.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913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B5E520-1B37-484F-9E6A-36D4BD998E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424806"/>
              </p:ext>
            </p:extLst>
          </p:nvPr>
        </p:nvGraphicFramePr>
        <p:xfrm>
          <a:off x="295275" y="1038225"/>
          <a:ext cx="11730708" cy="56305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0236">
                  <a:extLst>
                    <a:ext uri="{9D8B030D-6E8A-4147-A177-3AD203B41FA5}">
                      <a16:colId xmlns:a16="http://schemas.microsoft.com/office/drawing/2014/main" val="1178743107"/>
                    </a:ext>
                  </a:extLst>
                </a:gridCol>
                <a:gridCol w="3910236">
                  <a:extLst>
                    <a:ext uri="{9D8B030D-6E8A-4147-A177-3AD203B41FA5}">
                      <a16:colId xmlns:a16="http://schemas.microsoft.com/office/drawing/2014/main" val="2791729882"/>
                    </a:ext>
                  </a:extLst>
                </a:gridCol>
                <a:gridCol w="3910236">
                  <a:extLst>
                    <a:ext uri="{9D8B030D-6E8A-4147-A177-3AD203B41FA5}">
                      <a16:colId xmlns:a16="http://schemas.microsoft.com/office/drawing/2014/main" val="2202273124"/>
                    </a:ext>
                  </a:extLst>
                </a:gridCol>
              </a:tblGrid>
              <a:tr h="463087">
                <a:tc>
                  <a:txBody>
                    <a:bodyPr/>
                    <a:lstStyle/>
                    <a:p>
                      <a:r>
                        <a:rPr lang="en-US"/>
                        <a:t>РАМ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РОМ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КЕШ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010467"/>
                  </a:ext>
                </a:extLst>
              </a:tr>
              <a:tr h="463087">
                <a:tc>
                  <a:txBody>
                    <a:bodyPr/>
                    <a:lstStyle/>
                    <a:p>
                      <a:r>
                        <a:rPr lang="en-US" err="1"/>
                        <a:t>Најзначајнији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део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меморије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У </a:t>
                      </a:r>
                      <a:r>
                        <a:rPr lang="en-US" err="1"/>
                        <a:t>рачунарима</a:t>
                      </a:r>
                      <a:r>
                        <a:rPr lang="en-US"/>
                        <a:t> и </a:t>
                      </a:r>
                      <a:r>
                        <a:rPr lang="en-US" err="1"/>
                        <a:t>другим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савременим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електронским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уређајима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Знатно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мања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од</a:t>
                      </a:r>
                      <a:r>
                        <a:rPr lang="en-US"/>
                        <a:t> РОМ</a:t>
                      </a:r>
                      <a:br>
                        <a:rPr lang="en-US"/>
                      </a:br>
                      <a:r>
                        <a:rPr lang="en-US" sz="1800" b="0" i="0" u="none" strike="noStrike" noProof="0" err="1"/>
                        <a:t>Налази</a:t>
                      </a:r>
                      <a:r>
                        <a:rPr lang="en-US" sz="1800" b="0" i="0" u="none" strike="noStrike" noProof="0"/>
                        <a:t> </a:t>
                      </a:r>
                      <a:r>
                        <a:rPr lang="en-US" sz="1800" b="0" i="0" u="none" strike="noStrike" noProof="0" err="1"/>
                        <a:t>се</a:t>
                      </a:r>
                      <a:r>
                        <a:rPr lang="en-US" sz="1800" b="0" i="0" u="none" strike="noStrike" noProof="0"/>
                        <a:t> </a:t>
                      </a:r>
                      <a:r>
                        <a:rPr lang="en-US" sz="1800" b="0" i="0" u="none" strike="noStrike" noProof="0" err="1"/>
                        <a:t>делом</a:t>
                      </a:r>
                      <a:r>
                        <a:rPr lang="en-US" sz="1800" b="0" i="0" u="none" strike="noStrike" noProof="0"/>
                        <a:t> у </a:t>
                      </a:r>
                      <a:r>
                        <a:rPr lang="en-US" sz="1800" b="0" i="0" u="none" strike="noStrike" noProof="0" err="1"/>
                        <a:t>микропроцесору</a:t>
                      </a:r>
                      <a:r>
                        <a:rPr lang="en-US" sz="1800" b="0" i="0" u="none" strike="noStrike" noProof="0"/>
                        <a:t>, </a:t>
                      </a:r>
                      <a:r>
                        <a:rPr lang="en-US" sz="1800" b="0" i="0" u="none" strike="noStrike" noProof="0" err="1"/>
                        <a:t>делом</a:t>
                      </a:r>
                      <a:r>
                        <a:rPr lang="en-US" sz="1800" b="0" i="0" u="none" strike="noStrike" noProof="0"/>
                        <a:t> у </a:t>
                      </a:r>
                      <a:r>
                        <a:rPr lang="en-US" sz="1800" b="0" i="0" u="none" strike="noStrike" noProof="0" err="1"/>
                        <a:t>његовој</a:t>
                      </a:r>
                      <a:r>
                        <a:rPr lang="en-US" sz="1800" b="0" i="0" u="none" strike="noStrike" noProof="0"/>
                        <a:t> </a:t>
                      </a:r>
                      <a:r>
                        <a:rPr lang="en-US" sz="1800" b="0" i="0" u="none" strike="noStrike" noProof="0" err="1"/>
                        <a:t>близини</a:t>
                      </a:r>
                      <a:endParaRPr lang="en-US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443146"/>
                  </a:ext>
                </a:extLst>
              </a:tr>
              <a:tr h="10602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latin typeface="Avenir Next LT Pro"/>
                        </a:rPr>
                        <a:t>Микропроцесор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веома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брзо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приступа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одређеним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деловима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меморије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Микропроцесор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најлакше</a:t>
                      </a:r>
                      <a:r>
                        <a:rPr lang="en-US"/>
                        <a:t> и </a:t>
                      </a:r>
                      <a:r>
                        <a:rPr lang="en-US" err="1"/>
                        <a:t>најбрже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приступа</a:t>
                      </a:r>
                      <a:r>
                        <a:rPr lang="en-US"/>
                        <a:t> </a:t>
                      </a:r>
                      <a:r>
                        <a:rPr lang="en-US" err="1"/>
                        <a:t>кеш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меморији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тако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знатно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убрзава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рад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рачунара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965499"/>
                  </a:ext>
                </a:extLst>
              </a:tr>
              <a:tr h="1060227">
                <a:tc>
                  <a:txBody>
                    <a:bodyPr/>
                    <a:lstStyle/>
                    <a:p>
                      <a:r>
                        <a:rPr lang="en-US" err="1"/>
                        <a:t>Подаци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чувају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само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док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је</a:t>
                      </a:r>
                      <a:r>
                        <a:rPr lang="en-US"/>
                        <a:t> </a:t>
                      </a:r>
                      <a:r>
                        <a:rPr lang="en-US" err="1"/>
                        <a:t>рачунар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укључен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после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гашења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бришу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Подаци</a:t>
                      </a:r>
                      <a:r>
                        <a:rPr lang="en-US"/>
                        <a:t> у </a:t>
                      </a:r>
                      <a:r>
                        <a:rPr lang="en-US" err="1"/>
                        <a:t>овој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меморији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не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могу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мењати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већ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само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могу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читати</a:t>
                      </a:r>
                      <a:r>
                        <a:rPr lang="en-US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latin typeface="Avenir Next LT Pro"/>
                        </a:rPr>
                        <a:t>Подаци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се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чувају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само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док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је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рачунар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укључен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,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после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гашења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се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бришу</a:t>
                      </a:r>
                      <a:endParaRPr lang="en-US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920818"/>
                  </a:ext>
                </a:extLst>
              </a:tr>
              <a:tr h="1389268">
                <a:tc>
                  <a:txBody>
                    <a:bodyPr/>
                    <a:lstStyle/>
                    <a:p>
                      <a:r>
                        <a:rPr lang="en-US" err="1"/>
                        <a:t>Када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се</a:t>
                      </a:r>
                      <a:r>
                        <a:rPr lang="en-US"/>
                        <a:t> </a:t>
                      </a:r>
                      <a:r>
                        <a:rPr lang="en-US" err="1"/>
                        <a:t>покрене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неки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програм</a:t>
                      </a:r>
                      <a:r>
                        <a:rPr lang="en-US"/>
                        <a:t> </a:t>
                      </a:r>
                      <a:r>
                        <a:rPr lang="en-US" err="1"/>
                        <a:t>микропроцесор</a:t>
                      </a:r>
                      <a:r>
                        <a:rPr lang="en-US"/>
                        <a:t> у РАМ </a:t>
                      </a:r>
                      <a:r>
                        <a:rPr lang="en-US" err="1"/>
                        <a:t>пребаци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све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податке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са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хард-диска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који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су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му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потребни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69287"/>
                  </a:ext>
                </a:extLst>
              </a:tr>
              <a:tr h="74337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latin typeface="Avenir Next LT Pro"/>
                        </a:rPr>
                        <a:t>Радна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или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оперативна</a:t>
                      </a:r>
                      <a:r>
                        <a:rPr lang="en-US" sz="1800" b="0" i="0" u="none" strike="noStrike" noProof="0">
                          <a:latin typeface="Avenir Next LT Pro"/>
                        </a:rPr>
                        <a:t> </a:t>
                      </a:r>
                      <a:r>
                        <a:rPr lang="en-US" sz="1800" b="0" i="0" u="none" strike="noStrike" noProof="0" err="1">
                          <a:latin typeface="Avenir Next LT Pro"/>
                        </a:rPr>
                        <a:t>меморија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72329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B2FA019-4307-46DD-B1E2-7A124B663B9C}"/>
              </a:ext>
            </a:extLst>
          </p:cNvPr>
          <p:cNvSpPr txBox="1"/>
          <p:nvPr/>
        </p:nvSpPr>
        <p:spPr>
          <a:xfrm>
            <a:off x="1485900" y="209550"/>
            <a:ext cx="88011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err="1"/>
              <a:t>Типови</a:t>
            </a:r>
            <a:r>
              <a:rPr lang="en-US" sz="4400"/>
              <a:t> </a:t>
            </a:r>
            <a:r>
              <a:rPr lang="en-US" sz="4400" err="1"/>
              <a:t>меморије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20897656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E431D6F-3DE2-496F-AA57-F4CD4DBF2D30}"/>
              </a:ext>
            </a:extLst>
          </p:cNvPr>
          <p:cNvSpPr/>
          <p:nvPr/>
        </p:nvSpPr>
        <p:spPr>
          <a:xfrm>
            <a:off x="2352675" y="4619625"/>
            <a:ext cx="7477125" cy="371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llout: Down Arrow 19">
            <a:extLst>
              <a:ext uri="{FF2B5EF4-FFF2-40B4-BE49-F238E27FC236}">
                <a16:creationId xmlns:a16="http://schemas.microsoft.com/office/drawing/2014/main" id="{6C52A830-1A6A-495B-8438-DFBF347946FA}"/>
              </a:ext>
            </a:extLst>
          </p:cNvPr>
          <p:cNvSpPr/>
          <p:nvPr/>
        </p:nvSpPr>
        <p:spPr>
          <a:xfrm>
            <a:off x="2809875" y="4171950"/>
            <a:ext cx="6477000" cy="447675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llout: Down Arrow 16">
            <a:extLst>
              <a:ext uri="{FF2B5EF4-FFF2-40B4-BE49-F238E27FC236}">
                <a16:creationId xmlns:a16="http://schemas.microsoft.com/office/drawing/2014/main" id="{33941A89-4FBA-4AEA-B830-2E06BB5A846C}"/>
              </a:ext>
            </a:extLst>
          </p:cNvPr>
          <p:cNvSpPr/>
          <p:nvPr/>
        </p:nvSpPr>
        <p:spPr>
          <a:xfrm>
            <a:off x="3333750" y="3762375"/>
            <a:ext cx="5524500" cy="409575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llout: Down Arrow 15">
            <a:extLst>
              <a:ext uri="{FF2B5EF4-FFF2-40B4-BE49-F238E27FC236}">
                <a16:creationId xmlns:a16="http://schemas.microsoft.com/office/drawing/2014/main" id="{D856BA7B-8020-4A33-A803-4D26CFA2D2E8}"/>
              </a:ext>
            </a:extLst>
          </p:cNvPr>
          <p:cNvSpPr/>
          <p:nvPr/>
        </p:nvSpPr>
        <p:spPr>
          <a:xfrm>
            <a:off x="2019300" y="3219450"/>
            <a:ext cx="8143875" cy="581025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C02BE27-5A9B-486B-BAF8-B0D4FC962179}"/>
              </a:ext>
            </a:extLst>
          </p:cNvPr>
          <p:cNvSpPr/>
          <p:nvPr/>
        </p:nvSpPr>
        <p:spPr>
          <a:xfrm>
            <a:off x="428624" y="1781174"/>
            <a:ext cx="5081000" cy="11376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7D336AD-146B-4667-989E-2CF419249E06}"/>
              </a:ext>
            </a:extLst>
          </p:cNvPr>
          <p:cNvSpPr/>
          <p:nvPr/>
        </p:nvSpPr>
        <p:spPr>
          <a:xfrm>
            <a:off x="5800724" y="1752599"/>
            <a:ext cx="5785850" cy="120432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DA36D1-18E8-43DF-92F6-C87E76D0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latin typeface="Avenir Next LT Pro"/>
              </a:rPr>
              <a:t>Капацитет</a:t>
            </a:r>
            <a:r>
              <a:rPr lang="en-US"/>
              <a:t> </a:t>
            </a:r>
            <a:r>
              <a:rPr lang="en-US" err="1">
                <a:latin typeface="Avenir Next LT Pro"/>
              </a:rPr>
              <a:t>меморије</a:t>
            </a:r>
            <a:endParaRPr lang="en-US">
              <a:latin typeface="Avenir Next LT Pr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0F07DB-E422-4B77-A536-F6D0D2277A47}"/>
              </a:ext>
            </a:extLst>
          </p:cNvPr>
          <p:cNvSpPr txBox="1"/>
          <p:nvPr/>
        </p:nvSpPr>
        <p:spPr>
          <a:xfrm>
            <a:off x="514350" y="1885950"/>
            <a:ext cx="4905375" cy="923330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Количина</a:t>
            </a:r>
            <a:r>
              <a:rPr lang="en-US"/>
              <a:t> </a:t>
            </a:r>
            <a:r>
              <a:rPr lang="en-US" err="1"/>
              <a:t>меморије</a:t>
            </a:r>
            <a:r>
              <a:rPr lang="en-US"/>
              <a:t> </a:t>
            </a:r>
            <a:r>
              <a:rPr lang="en-US" err="1"/>
              <a:t>директно</a:t>
            </a:r>
            <a:r>
              <a:rPr lang="en-US"/>
              <a:t> </a:t>
            </a:r>
            <a:r>
              <a:rPr lang="en-US" err="1"/>
              <a:t>је</a:t>
            </a:r>
            <a:r>
              <a:rPr lang="en-US"/>
              <a:t> </a:t>
            </a:r>
            <a:r>
              <a:rPr lang="en-US" err="1"/>
              <a:t>повезана</a:t>
            </a:r>
            <a:r>
              <a:rPr lang="en-US"/>
              <a:t> </a:t>
            </a:r>
            <a:r>
              <a:rPr lang="en-US" err="1"/>
              <a:t>са</a:t>
            </a:r>
            <a:r>
              <a:rPr lang="en-US"/>
              <a:t>  </a:t>
            </a:r>
            <a:r>
              <a:rPr lang="en-US" err="1"/>
              <a:t>брзином</a:t>
            </a:r>
            <a:r>
              <a:rPr lang="en-US"/>
              <a:t> </a:t>
            </a:r>
            <a:r>
              <a:rPr lang="en-US" err="1"/>
              <a:t>процесора</a:t>
            </a:r>
            <a:r>
              <a:rPr lang="en-US"/>
              <a:t>, </a:t>
            </a:r>
            <a:r>
              <a:rPr lang="en-US" err="1"/>
              <a:t>рачунара</a:t>
            </a:r>
            <a:r>
              <a:rPr lang="en-US"/>
              <a:t>, и </a:t>
            </a:r>
            <a:r>
              <a:rPr lang="en-US" err="1"/>
              <a:t>пожељно</a:t>
            </a:r>
            <a:r>
              <a:rPr lang="en-US"/>
              <a:t> </a:t>
            </a:r>
            <a:r>
              <a:rPr lang="en-US" err="1"/>
              <a:t>је</a:t>
            </a:r>
            <a:r>
              <a:rPr lang="en-US"/>
              <a:t> </a:t>
            </a:r>
            <a:r>
              <a:rPr lang="en-US" err="1"/>
              <a:t>да</a:t>
            </a:r>
            <a:r>
              <a:rPr lang="en-US"/>
              <a:t> </a:t>
            </a:r>
            <a:r>
              <a:rPr lang="en-US" err="1"/>
              <a:t>буде</a:t>
            </a:r>
            <a:r>
              <a:rPr lang="en-US"/>
              <a:t> </a:t>
            </a:r>
            <a:r>
              <a:rPr lang="en-US" err="1"/>
              <a:t>што</a:t>
            </a:r>
            <a:r>
              <a:rPr lang="en-US"/>
              <a:t> </a:t>
            </a:r>
            <a:r>
              <a:rPr lang="en-US" err="1"/>
              <a:t>већа</a:t>
            </a:r>
            <a:r>
              <a:rPr lang="en-US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B3734C-97AB-4A71-9F6A-862BC3EB85B8}"/>
              </a:ext>
            </a:extLst>
          </p:cNvPr>
          <p:cNvSpPr txBox="1"/>
          <p:nvPr/>
        </p:nvSpPr>
        <p:spPr>
          <a:xfrm>
            <a:off x="5848350" y="1771649"/>
            <a:ext cx="5581650" cy="11908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Ако</a:t>
            </a:r>
            <a:r>
              <a:rPr lang="en-US"/>
              <a:t> </a:t>
            </a:r>
            <a:r>
              <a:rPr lang="en-US" err="1"/>
              <a:t>нема</a:t>
            </a:r>
            <a:r>
              <a:rPr lang="en-US"/>
              <a:t> </a:t>
            </a:r>
            <a:r>
              <a:rPr lang="en-US" err="1"/>
              <a:t>довољно</a:t>
            </a:r>
            <a:r>
              <a:rPr lang="en-US"/>
              <a:t> </a:t>
            </a:r>
            <a:r>
              <a:rPr lang="en-US" err="1"/>
              <a:t>меморије</a:t>
            </a:r>
            <a:r>
              <a:rPr lang="en-US"/>
              <a:t>, </a:t>
            </a:r>
            <a:r>
              <a:rPr lang="en-US" err="1"/>
              <a:t>микропроцесор</a:t>
            </a:r>
            <a:r>
              <a:rPr lang="en-US"/>
              <a:t> </a:t>
            </a:r>
            <a:r>
              <a:rPr lang="en-US" err="1"/>
              <a:t>ће</a:t>
            </a:r>
            <a:r>
              <a:rPr lang="en-US"/>
              <a:t> </a:t>
            </a:r>
            <a:r>
              <a:rPr lang="en-US" err="1"/>
              <a:t>привремено</a:t>
            </a:r>
            <a:r>
              <a:rPr lang="en-US"/>
              <a:t> </a:t>
            </a:r>
            <a:r>
              <a:rPr lang="en-US" err="1"/>
              <a:t>податке</a:t>
            </a:r>
            <a:r>
              <a:rPr lang="en-US"/>
              <a:t> </a:t>
            </a:r>
            <a:r>
              <a:rPr lang="en-US" err="1"/>
              <a:t>бележити</a:t>
            </a:r>
            <a:r>
              <a:rPr lang="en-US"/>
              <a:t> </a:t>
            </a:r>
            <a:r>
              <a:rPr lang="en-US" err="1"/>
              <a:t>на</a:t>
            </a:r>
            <a:r>
              <a:rPr lang="en-US"/>
              <a:t> </a:t>
            </a:r>
            <a:r>
              <a:rPr lang="en-US" err="1"/>
              <a:t>хард-диск</a:t>
            </a:r>
            <a:r>
              <a:rPr lang="en-US"/>
              <a:t>, и </a:t>
            </a:r>
            <a:r>
              <a:rPr lang="en-US" err="1"/>
              <a:t>тако</a:t>
            </a:r>
            <a:r>
              <a:rPr lang="en-US"/>
              <a:t> </a:t>
            </a:r>
            <a:r>
              <a:rPr lang="en-US" err="1"/>
              <a:t>губити</a:t>
            </a:r>
            <a:r>
              <a:rPr lang="en-US"/>
              <a:t> </a:t>
            </a:r>
            <a:r>
              <a:rPr lang="en-US" err="1"/>
              <a:t>време</a:t>
            </a:r>
            <a:r>
              <a:rPr lang="en-US"/>
              <a:t>, </a:t>
            </a:r>
            <a:r>
              <a:rPr lang="en-US" err="1"/>
              <a:t>јер</a:t>
            </a:r>
            <a:r>
              <a:rPr lang="en-US"/>
              <a:t> </a:t>
            </a:r>
            <a:r>
              <a:rPr lang="en-US" err="1"/>
              <a:t>је</a:t>
            </a:r>
            <a:r>
              <a:rPr lang="en-US"/>
              <a:t> </a:t>
            </a:r>
            <a:r>
              <a:rPr lang="en-US" err="1"/>
              <a:t>брзина</a:t>
            </a:r>
            <a:r>
              <a:rPr lang="en-US"/>
              <a:t> </a:t>
            </a:r>
            <a:r>
              <a:rPr lang="en-US" err="1"/>
              <a:t>приступа</a:t>
            </a:r>
            <a:r>
              <a:rPr lang="en-US"/>
              <a:t> </a:t>
            </a:r>
            <a:r>
              <a:rPr lang="en-US" err="1"/>
              <a:t>хард-диску</a:t>
            </a:r>
            <a:r>
              <a:rPr lang="en-US"/>
              <a:t> </a:t>
            </a:r>
            <a:r>
              <a:rPr lang="en-US" err="1"/>
              <a:t>много</a:t>
            </a:r>
            <a:r>
              <a:rPr lang="en-US"/>
              <a:t> </a:t>
            </a:r>
            <a:r>
              <a:rPr lang="en-US" err="1"/>
              <a:t>мања</a:t>
            </a:r>
            <a:r>
              <a:rPr lang="en-US"/>
              <a:t> </a:t>
            </a:r>
            <a:r>
              <a:rPr lang="en-US" err="1"/>
              <a:t>од</a:t>
            </a:r>
            <a:r>
              <a:rPr lang="en-US"/>
              <a:t> </a:t>
            </a:r>
            <a:r>
              <a:rPr lang="en-US" err="1"/>
              <a:t>брзине</a:t>
            </a:r>
            <a:r>
              <a:rPr lang="en-US"/>
              <a:t> </a:t>
            </a:r>
            <a:r>
              <a:rPr lang="en-US" err="1"/>
              <a:t>приступа</a:t>
            </a:r>
            <a:r>
              <a:rPr lang="en-US"/>
              <a:t> РАМ </a:t>
            </a:r>
            <a:r>
              <a:rPr lang="en-US" err="1"/>
              <a:t>меморији</a:t>
            </a:r>
            <a:r>
              <a:rPr lang="en-US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2B8E0D-0928-40B3-90F6-859F52B09C0A}"/>
              </a:ext>
            </a:extLst>
          </p:cNvPr>
          <p:cNvSpPr txBox="1"/>
          <p:nvPr/>
        </p:nvSpPr>
        <p:spPr>
          <a:xfrm>
            <a:off x="1962150" y="3219450"/>
            <a:ext cx="82677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Капацитет</a:t>
            </a:r>
            <a:r>
              <a:rPr lang="en-US"/>
              <a:t> </a:t>
            </a:r>
            <a:r>
              <a:rPr lang="en-US" err="1"/>
              <a:t>меморије</a:t>
            </a:r>
            <a:r>
              <a:rPr lang="en-US"/>
              <a:t> </a:t>
            </a:r>
            <a:r>
              <a:rPr lang="en-US" err="1"/>
              <a:t>се</a:t>
            </a:r>
            <a:r>
              <a:rPr lang="en-US"/>
              <a:t> </a:t>
            </a:r>
            <a:r>
              <a:rPr lang="en-US" err="1"/>
              <a:t>изражава</a:t>
            </a:r>
            <a:r>
              <a:rPr lang="en-US"/>
              <a:t> у </a:t>
            </a:r>
            <a:r>
              <a:rPr lang="en-US" err="1"/>
              <a:t>бајтима</a:t>
            </a:r>
            <a:r>
              <a:rPr lang="en-US"/>
              <a:t> (8 </a:t>
            </a:r>
            <a:r>
              <a:rPr lang="en-US" err="1"/>
              <a:t>битова</a:t>
            </a:r>
            <a:r>
              <a:rPr lang="en-US"/>
              <a:t>) и </a:t>
            </a:r>
            <a:r>
              <a:rPr lang="en-US" err="1"/>
              <a:t>већим</a:t>
            </a:r>
            <a:r>
              <a:rPr lang="en-US"/>
              <a:t> </a:t>
            </a:r>
            <a:r>
              <a:rPr lang="en-US" err="1"/>
              <a:t>јединицама</a:t>
            </a:r>
            <a:r>
              <a:rPr lang="en-US"/>
              <a:t> 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E11AB3-468D-448E-AE5F-58B64BA4567A}"/>
              </a:ext>
            </a:extLst>
          </p:cNvPr>
          <p:cNvSpPr txBox="1"/>
          <p:nvPr/>
        </p:nvSpPr>
        <p:spPr>
          <a:xfrm>
            <a:off x="3448050" y="3705225"/>
            <a:ext cx="41910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Килобајтима</a:t>
            </a:r>
            <a:r>
              <a:rPr lang="en-US"/>
              <a:t> 1 </a:t>
            </a:r>
            <a:r>
              <a:rPr lang="en-US" err="1"/>
              <a:t>килобајт</a:t>
            </a:r>
            <a:r>
              <a:rPr lang="en-US"/>
              <a:t>=1024 </a:t>
            </a:r>
            <a:r>
              <a:rPr lang="en-US" err="1"/>
              <a:t>бајта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0890EE-BE2F-4E99-9289-9063F8383CCA}"/>
              </a:ext>
            </a:extLst>
          </p:cNvPr>
          <p:cNvSpPr txBox="1"/>
          <p:nvPr/>
        </p:nvSpPr>
        <p:spPr>
          <a:xfrm>
            <a:off x="3486149" y="4133850"/>
            <a:ext cx="51244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Мегабајтима</a:t>
            </a:r>
            <a:r>
              <a:rPr lang="en-US"/>
              <a:t> 1 </a:t>
            </a:r>
            <a:r>
              <a:rPr lang="en-US" err="1"/>
              <a:t>мегабајт</a:t>
            </a:r>
            <a:r>
              <a:rPr lang="en-US"/>
              <a:t> = 1024 </a:t>
            </a:r>
            <a:r>
              <a:rPr lang="en-US" err="1"/>
              <a:t>килобајта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79D1E-460C-4E30-8277-E21BF8CDBCB9}"/>
              </a:ext>
            </a:extLst>
          </p:cNvPr>
          <p:cNvSpPr txBox="1"/>
          <p:nvPr/>
        </p:nvSpPr>
        <p:spPr>
          <a:xfrm>
            <a:off x="3543299" y="4619625"/>
            <a:ext cx="5314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Гигабајтима</a:t>
            </a:r>
            <a:r>
              <a:rPr lang="en-US"/>
              <a:t> 1 </a:t>
            </a:r>
            <a:r>
              <a:rPr lang="en-US" err="1"/>
              <a:t>гигабајт</a:t>
            </a:r>
            <a:r>
              <a:rPr lang="en-US"/>
              <a:t> = 1024 </a:t>
            </a:r>
            <a:r>
              <a:rPr lang="en-US" err="1"/>
              <a:t>мегабајта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56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17" grpId="0" animBg="1"/>
      <p:bldP spid="16" grpId="0" animBg="1"/>
      <p:bldP spid="12" grpId="0" animBg="1"/>
      <p:bldP spid="14" grpId="0" animBg="1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CE438-0E4C-4D65-A58A-33EDD4891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15900"/>
            <a:ext cx="10687050" cy="12975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Неке</a:t>
            </a:r>
            <a:r>
              <a:rPr lang="en-US"/>
              <a:t> </a:t>
            </a:r>
            <a:r>
              <a:rPr lang="en-US" err="1"/>
              <a:t>податке</a:t>
            </a:r>
            <a:r>
              <a:rPr lang="en-US"/>
              <a:t> </a:t>
            </a:r>
            <a:r>
              <a:rPr lang="en-US" err="1"/>
              <a:t>је</a:t>
            </a:r>
            <a:r>
              <a:rPr lang="en-US"/>
              <a:t> </a:t>
            </a:r>
            <a:r>
              <a:rPr lang="en-US" err="1"/>
              <a:t>потребно</a:t>
            </a:r>
            <a:r>
              <a:rPr lang="en-US"/>
              <a:t> </a:t>
            </a:r>
            <a:r>
              <a:rPr lang="en-US" err="1"/>
              <a:t>сачувати</a:t>
            </a:r>
            <a:r>
              <a:rPr lang="en-US"/>
              <a:t> </a:t>
            </a:r>
            <a:r>
              <a:rPr lang="en-US" err="1"/>
              <a:t>пошто</a:t>
            </a:r>
            <a:r>
              <a:rPr lang="en-US"/>
              <a:t> </a:t>
            </a:r>
            <a:r>
              <a:rPr lang="en-US" err="1"/>
              <a:t>се</a:t>
            </a:r>
            <a:r>
              <a:rPr lang="en-US"/>
              <a:t> </a:t>
            </a:r>
            <a:r>
              <a:rPr lang="en-US" err="1"/>
              <a:t>рачунар</a:t>
            </a:r>
            <a:r>
              <a:rPr lang="en-US"/>
              <a:t> </a:t>
            </a:r>
            <a:r>
              <a:rPr lang="en-US" err="1"/>
              <a:t>искључи</a:t>
            </a:r>
            <a:r>
              <a:rPr lang="en-US"/>
              <a:t>, </a:t>
            </a:r>
            <a:r>
              <a:rPr lang="en-US" err="1"/>
              <a:t>па</a:t>
            </a:r>
            <a:r>
              <a:rPr lang="en-US"/>
              <a:t> </a:t>
            </a:r>
            <a:r>
              <a:rPr lang="en-US" err="1"/>
              <a:t>се</a:t>
            </a:r>
            <a:r>
              <a:rPr lang="en-US"/>
              <a:t> </a:t>
            </a:r>
            <a:r>
              <a:rPr lang="en-US" err="1"/>
              <a:t>за</a:t>
            </a:r>
            <a:r>
              <a:rPr lang="en-US"/>
              <a:t> </a:t>
            </a:r>
            <a:r>
              <a:rPr lang="en-US" err="1"/>
              <a:t>то</a:t>
            </a:r>
            <a:r>
              <a:rPr lang="en-US"/>
              <a:t> </a:t>
            </a:r>
            <a:r>
              <a:rPr lang="en-US" err="1"/>
              <a:t>користе</a:t>
            </a:r>
            <a:r>
              <a:rPr lang="en-US"/>
              <a:t> </a:t>
            </a:r>
            <a:r>
              <a:rPr lang="en-US" err="1"/>
              <a:t>меморије</a:t>
            </a:r>
            <a:r>
              <a:rPr lang="en-US"/>
              <a:t> </a:t>
            </a:r>
            <a:r>
              <a:rPr lang="en-US" err="1"/>
              <a:t>које</a:t>
            </a:r>
            <a:r>
              <a:rPr lang="en-US"/>
              <a:t> </a:t>
            </a:r>
            <a:r>
              <a:rPr lang="en-US" err="1"/>
              <a:t>свој</a:t>
            </a:r>
            <a:r>
              <a:rPr lang="en-US"/>
              <a:t> </a:t>
            </a:r>
            <a:r>
              <a:rPr lang="en-US" err="1"/>
              <a:t>садржај</a:t>
            </a:r>
            <a:r>
              <a:rPr lang="en-US"/>
              <a:t> </a:t>
            </a:r>
            <a:r>
              <a:rPr lang="en-US" err="1"/>
              <a:t>не</a:t>
            </a:r>
            <a:r>
              <a:rPr lang="en-US"/>
              <a:t> </a:t>
            </a:r>
            <a:r>
              <a:rPr lang="en-US" err="1"/>
              <a:t>бришу</a:t>
            </a:r>
            <a:r>
              <a:rPr lang="en-US"/>
              <a:t> </a:t>
            </a:r>
            <a:r>
              <a:rPr lang="en-US" err="1"/>
              <a:t>после</a:t>
            </a:r>
            <a:r>
              <a:rPr lang="en-US"/>
              <a:t> </a:t>
            </a:r>
            <a:r>
              <a:rPr lang="en-US" err="1"/>
              <a:t>престанка</a:t>
            </a:r>
            <a:r>
              <a:rPr lang="en-US"/>
              <a:t> </a:t>
            </a:r>
            <a:r>
              <a:rPr lang="en-US" err="1"/>
              <a:t>напајања</a:t>
            </a:r>
            <a:r>
              <a:rPr lang="en-US"/>
              <a:t>, </a:t>
            </a:r>
            <a:r>
              <a:rPr lang="en-US" err="1"/>
              <a:t>то</a:t>
            </a:r>
            <a:r>
              <a:rPr lang="en-US"/>
              <a:t> </a:t>
            </a:r>
            <a:r>
              <a:rPr lang="en-US" err="1"/>
              <a:t>су</a:t>
            </a:r>
            <a:r>
              <a:rPr lang="en-US"/>
              <a:t>: </a:t>
            </a:r>
          </a:p>
        </p:txBody>
      </p:sp>
      <p:pic>
        <p:nvPicPr>
          <p:cNvPr id="4" name="Picture 4" descr="A cellphone on a table&#10;&#10;Description generated with high confidence">
            <a:extLst>
              <a:ext uri="{FF2B5EF4-FFF2-40B4-BE49-F238E27FC236}">
                <a16:creationId xmlns:a16="http://schemas.microsoft.com/office/drawing/2014/main" id="{D1F7DCAA-A255-4869-8589-F0F7EA300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9175" y="1711144"/>
            <a:ext cx="2782865" cy="18002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202C04-A8AA-438D-96D4-E8CAB81866E2}"/>
              </a:ext>
            </a:extLst>
          </p:cNvPr>
          <p:cNvSpPr txBox="1"/>
          <p:nvPr/>
        </p:nvSpPr>
        <p:spPr>
          <a:xfrm>
            <a:off x="1019175" y="3710009"/>
            <a:ext cx="2438400" cy="31750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r>
              <a:rPr lang="en-US" err="1"/>
              <a:t>Хард-дискови</a:t>
            </a:r>
          </a:p>
        </p:txBody>
      </p:sp>
      <p:pic>
        <p:nvPicPr>
          <p:cNvPr id="8" name="Picture 8" descr="A picture containing electronics, device&#10;&#10;Description generated with very high confidence">
            <a:extLst>
              <a:ext uri="{FF2B5EF4-FFF2-40B4-BE49-F238E27FC236}">
                <a16:creationId xmlns:a16="http://schemas.microsoft.com/office/drawing/2014/main" id="{801F2B76-CB1F-4DA3-B52B-6F4C47E125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254674" y="3362278"/>
            <a:ext cx="2743199" cy="25968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6DE0B48-651B-42FA-A8DF-3A2378DE8E86}"/>
              </a:ext>
            </a:extLst>
          </p:cNvPr>
          <p:cNvSpPr txBox="1"/>
          <p:nvPr/>
        </p:nvSpPr>
        <p:spPr>
          <a:xfrm>
            <a:off x="4776592" y="6147191"/>
            <a:ext cx="2743200" cy="31750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r>
              <a:rPr lang="en-US"/>
              <a:t>CD/DVD </a:t>
            </a:r>
          </a:p>
        </p:txBody>
      </p:sp>
      <p:pic>
        <p:nvPicPr>
          <p:cNvPr id="12" name="Picture 12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9758B092-ECD7-4676-9359-F8B62D503B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897661" y="1424897"/>
            <a:ext cx="3411252" cy="12733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90DABC0-2B1A-44B5-B805-58C4253B9314}"/>
              </a:ext>
            </a:extLst>
          </p:cNvPr>
          <p:cNvSpPr txBox="1"/>
          <p:nvPr/>
        </p:nvSpPr>
        <p:spPr>
          <a:xfrm>
            <a:off x="8471770" y="2656257"/>
            <a:ext cx="3411254" cy="76635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err="1"/>
              <a:t>Флеш</a:t>
            </a:r>
            <a:r>
              <a:rPr lang="en-US"/>
              <a:t> </a:t>
            </a:r>
            <a:r>
              <a:rPr lang="en-US" err="1"/>
              <a:t>меморије</a:t>
            </a:r>
          </a:p>
        </p:txBody>
      </p:sp>
    </p:spTree>
    <p:extLst>
      <p:ext uri="{BB962C8B-B14F-4D97-AF65-F5344CB8AC3E}">
        <p14:creationId xmlns:p14="http://schemas.microsoft.com/office/powerpoint/2010/main" val="24684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randomBar dir="vert"/>
      </p:transition>
    </mc:Choice>
    <mc:Fallback>
      <p:transition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F441-0D47-41C3-A993-CF601FE6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Меморија</a:t>
            </a:r>
            <a:r>
              <a:rPr lang="en-US"/>
              <a:t> </a:t>
            </a:r>
            <a:r>
              <a:rPr lang="en-US" err="1"/>
              <a:t>кроз</a:t>
            </a:r>
            <a:r>
              <a:rPr lang="en-US"/>
              <a:t> </a:t>
            </a:r>
            <a:r>
              <a:rPr lang="en-US" err="1"/>
              <a:t>време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CB52-6F01-4797-A4A8-F7DB22E1B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Флопи</a:t>
            </a:r>
            <a:r>
              <a:rPr lang="en-US"/>
              <a:t> </a:t>
            </a:r>
            <a:r>
              <a:rPr lang="en-US" err="1"/>
              <a:t>диск</a:t>
            </a:r>
            <a:r>
              <a:rPr lang="en-US"/>
              <a:t> </a:t>
            </a:r>
            <a:r>
              <a:rPr lang="en-US" err="1"/>
              <a:t>се</a:t>
            </a:r>
            <a:r>
              <a:rPr lang="en-US"/>
              <a:t> </a:t>
            </a:r>
            <a:r>
              <a:rPr lang="en-US" err="1"/>
              <a:t>некада</a:t>
            </a:r>
            <a:r>
              <a:rPr lang="en-US"/>
              <a:t> </a:t>
            </a:r>
            <a:r>
              <a:rPr lang="en-US" err="1"/>
              <a:t>користио</a:t>
            </a:r>
            <a:r>
              <a:rPr lang="en-US"/>
              <a:t> </a:t>
            </a:r>
            <a:r>
              <a:rPr lang="en-US" err="1"/>
              <a:t>као</a:t>
            </a:r>
            <a:r>
              <a:rPr lang="en-US"/>
              <a:t> </a:t>
            </a:r>
            <a:r>
              <a:rPr lang="en-US" err="1"/>
              <a:t>екстерна</a:t>
            </a:r>
            <a:r>
              <a:rPr lang="en-US"/>
              <a:t> </a:t>
            </a:r>
            <a:r>
              <a:rPr lang="en-US" err="1"/>
              <a:t>меморија</a:t>
            </a:r>
            <a:r>
              <a:rPr lang="en-US"/>
              <a:t>, </a:t>
            </a:r>
            <a:r>
              <a:rPr lang="en-US" err="1"/>
              <a:t>али</a:t>
            </a:r>
            <a:r>
              <a:rPr lang="en-US"/>
              <a:t> </a:t>
            </a:r>
            <a:r>
              <a:rPr lang="en-US" err="1"/>
              <a:t>се</a:t>
            </a:r>
            <a:r>
              <a:rPr lang="en-US"/>
              <a:t> </a:t>
            </a:r>
            <a:r>
              <a:rPr lang="en-US" err="1"/>
              <a:t>данас</a:t>
            </a:r>
            <a:r>
              <a:rPr lang="en-US"/>
              <a:t> </a:t>
            </a:r>
            <a:r>
              <a:rPr lang="en-US" err="1"/>
              <a:t>скоро</a:t>
            </a:r>
            <a:r>
              <a:rPr lang="en-US"/>
              <a:t> и </a:t>
            </a:r>
            <a:r>
              <a:rPr lang="en-US" err="1"/>
              <a:t>не</a:t>
            </a:r>
            <a:r>
              <a:rPr lang="en-US"/>
              <a:t> </a:t>
            </a:r>
            <a:r>
              <a:rPr lang="en-US" err="1"/>
              <a:t>употребљава</a:t>
            </a:r>
            <a:r>
              <a:rPr lang="en-US"/>
              <a:t>.</a:t>
            </a:r>
          </a:p>
          <a:p>
            <a:r>
              <a:rPr lang="en-US"/>
              <a:t>С </a:t>
            </a:r>
            <a:r>
              <a:rPr lang="en-US" err="1"/>
              <a:t>повећањем</a:t>
            </a:r>
            <a:r>
              <a:rPr lang="en-US"/>
              <a:t> </a:t>
            </a:r>
            <a:r>
              <a:rPr lang="en-US" err="1"/>
              <a:t>потребе</a:t>
            </a:r>
            <a:r>
              <a:rPr lang="en-US"/>
              <a:t> </a:t>
            </a:r>
            <a:r>
              <a:rPr lang="en-US" err="1"/>
              <a:t>за</a:t>
            </a:r>
            <a:r>
              <a:rPr lang="en-US"/>
              <a:t> </a:t>
            </a:r>
            <a:r>
              <a:rPr lang="en-US" err="1"/>
              <a:t>преносним</a:t>
            </a:r>
            <a:r>
              <a:rPr lang="en-US"/>
              <a:t> </a:t>
            </a:r>
            <a:r>
              <a:rPr lang="en-US" err="1"/>
              <a:t>медијима</a:t>
            </a:r>
            <a:r>
              <a:rPr lang="en-US"/>
              <a:t> </a:t>
            </a:r>
            <a:r>
              <a:rPr lang="en-US" err="1"/>
              <a:t>већег</a:t>
            </a:r>
            <a:r>
              <a:rPr lang="en-US"/>
              <a:t> </a:t>
            </a:r>
            <a:r>
              <a:rPr lang="en-US" err="1"/>
              <a:t>капацитета</a:t>
            </a:r>
            <a:r>
              <a:rPr lang="en-US"/>
              <a:t>, </a:t>
            </a:r>
            <a:r>
              <a:rPr lang="en-US" err="1"/>
              <a:t>произвођачи</a:t>
            </a:r>
            <a:r>
              <a:rPr lang="en-US"/>
              <a:t> </a:t>
            </a:r>
            <a:r>
              <a:rPr lang="en-US" err="1"/>
              <a:t>су</a:t>
            </a:r>
            <a:r>
              <a:rPr lang="en-US"/>
              <a:t> </a:t>
            </a:r>
            <a:r>
              <a:rPr lang="en-US" err="1"/>
              <a:t>конструисали</a:t>
            </a:r>
            <a:r>
              <a:rPr lang="en-US"/>
              <a:t> </a:t>
            </a:r>
            <a:r>
              <a:rPr lang="en-US" err="1"/>
              <a:t>преносни</a:t>
            </a:r>
            <a:r>
              <a:rPr lang="en-US"/>
              <a:t> </a:t>
            </a:r>
            <a:r>
              <a:rPr lang="en-US" err="1"/>
              <a:t>хард-диск</a:t>
            </a:r>
            <a:r>
              <a:rPr lang="en-US"/>
              <a:t>, </a:t>
            </a:r>
            <a:r>
              <a:rPr lang="en-US" err="1"/>
              <a:t>који</a:t>
            </a:r>
            <a:r>
              <a:rPr lang="en-US"/>
              <a:t> </a:t>
            </a:r>
            <a:r>
              <a:rPr lang="en-US" err="1"/>
              <a:t>се</a:t>
            </a:r>
            <a:r>
              <a:rPr lang="en-US"/>
              <a:t> </a:t>
            </a:r>
            <a:r>
              <a:rPr lang="en-US" err="1"/>
              <a:t>са</a:t>
            </a:r>
            <a:r>
              <a:rPr lang="en-US"/>
              <a:t> </a:t>
            </a:r>
            <a:r>
              <a:rPr lang="en-US" err="1"/>
              <a:t>рачунаром</a:t>
            </a:r>
            <a:r>
              <a:rPr lang="en-US"/>
              <a:t> </a:t>
            </a:r>
            <a:r>
              <a:rPr lang="en-US" err="1"/>
              <a:t>повезују</a:t>
            </a:r>
            <a:r>
              <a:rPr lang="en-US"/>
              <a:t> </a:t>
            </a:r>
            <a:r>
              <a:rPr lang="en-US" err="1"/>
              <a:t>преко</a:t>
            </a:r>
            <a:r>
              <a:rPr lang="en-US"/>
              <a:t> USB </a:t>
            </a:r>
            <a:r>
              <a:rPr lang="en-US" err="1"/>
              <a:t>порта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30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blinds dir="vert"/>
      </p:transition>
    </mc:Choice>
    <mc:Fallback>
      <p:transition>
        <p:blinds dir="vert"/>
      </p:transition>
    </mc:Fallback>
  </mc:AlternateContent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ShapesVTI</vt:lpstr>
      <vt:lpstr>Меморија</vt:lpstr>
      <vt:lpstr>PowerPoint Presentation</vt:lpstr>
      <vt:lpstr>PowerPoint Presentation</vt:lpstr>
      <vt:lpstr>Капацитет меморије</vt:lpstr>
      <vt:lpstr>PowerPoint Presentation</vt:lpstr>
      <vt:lpstr>Меморија кроз време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2020-05-02T13:41:11Z</dcterms:created>
  <dcterms:modified xsi:type="dcterms:W3CDTF">2020-05-02T18:12:39Z</dcterms:modified>
</cp:coreProperties>
</file>