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4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4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8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2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2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5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9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1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11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8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0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6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8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3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Челик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Теодора Марковић </a:t>
            </a:r>
            <a:r>
              <a:rPr lang="sr-Latn-RS" dirty="0" smtClean="0"/>
              <a:t>VII4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2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Подела и састав челика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Врсте челика су бројне.Према врстама легирајућих елемената деле се на </a:t>
            </a:r>
            <a:r>
              <a:rPr lang="sr-Cyrl-RS" b="1" dirty="0" smtClean="0"/>
              <a:t>угљеничне</a:t>
            </a:r>
            <a:r>
              <a:rPr lang="sr-Cyrl-RS" dirty="0" smtClean="0"/>
              <a:t> и </a:t>
            </a:r>
            <a:r>
              <a:rPr lang="sr-Cyrl-RS" b="1" dirty="0" smtClean="0"/>
              <a:t>легиране </a:t>
            </a:r>
            <a:r>
              <a:rPr lang="sr-Cyrl-RS" dirty="0" smtClean="0"/>
              <a:t>,а према намени на </a:t>
            </a:r>
            <a:r>
              <a:rPr lang="sr-Cyrl-RS" b="1" dirty="0" smtClean="0"/>
              <a:t>конструкционе</a:t>
            </a:r>
            <a:r>
              <a:rPr lang="sr-Cyrl-RS" dirty="0" smtClean="0"/>
              <a:t>, </a:t>
            </a:r>
            <a:r>
              <a:rPr lang="sr-Cyrl-RS" b="1" dirty="0" smtClean="0"/>
              <a:t>алатне</a:t>
            </a:r>
            <a:r>
              <a:rPr lang="sr-Cyrl-RS" dirty="0" smtClean="0"/>
              <a:t> и </a:t>
            </a:r>
            <a:r>
              <a:rPr lang="sr-Cyrl-RS" b="1" dirty="0" smtClean="0"/>
              <a:t>специјалне.</a:t>
            </a:r>
          </a:p>
          <a:p>
            <a:r>
              <a:rPr lang="sr-Cyrl-RS" dirty="0" smtClean="0"/>
              <a:t>Челик је састављен од легуре гвожђа са мање од 2,14</a:t>
            </a:r>
            <a:r>
              <a:rPr lang="sr-Cyrl-RS" b="1" dirty="0" smtClean="0"/>
              <a:t>% </a:t>
            </a:r>
            <a:r>
              <a:rPr lang="sr-Cyrl-RS" dirty="0" smtClean="0"/>
              <a:t>угљеника.У суштини ,производња челика своди се на пречишћавање белог сировог гвожђа и додавање легирајућих састојка у виду феро-легура или чистих елемената.Приликом производње челика претапа се и старо(рециклирано) гвожђе и челик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7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530183"/>
              </p:ext>
            </p:extLst>
          </p:nvPr>
        </p:nvGraphicFramePr>
        <p:xfrm>
          <a:off x="1295400" y="2557463"/>
          <a:ext cx="9601200" cy="225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/>
              </a:tblGrid>
              <a:tr h="37577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Особине(карактеристике)</a:t>
                      </a:r>
                      <a:r>
                        <a:rPr lang="sr-Cyrl-RS" baseline="0" dirty="0" smtClean="0"/>
                        <a:t> челика</a:t>
                      </a:r>
                      <a:endParaRPr lang="en-US" dirty="0"/>
                    </a:p>
                  </a:txBody>
                  <a:tcPr/>
                </a:tc>
              </a:tr>
              <a:tr h="375776">
                <a:tc>
                  <a:txBody>
                    <a:bodyPr/>
                    <a:lstStyle/>
                    <a:p>
                      <a:r>
                        <a:rPr lang="sr-Cyrl-RS" dirty="0" smtClean="0"/>
                        <a:t>-Челик је сиве боје</a:t>
                      </a:r>
                    </a:p>
                  </a:txBody>
                  <a:tcPr/>
                </a:tc>
              </a:tr>
              <a:tr h="375776">
                <a:tc>
                  <a:txBody>
                    <a:bodyPr/>
                    <a:lstStyle/>
                    <a:p>
                      <a:r>
                        <a:rPr lang="sr-Cyrl-RS" dirty="0" smtClean="0"/>
                        <a:t>-Добар је проводник топлоте</a:t>
                      </a:r>
                      <a:endParaRPr lang="en-US" dirty="0"/>
                    </a:p>
                  </a:txBody>
                  <a:tcPr/>
                </a:tc>
              </a:tr>
              <a:tr h="375776">
                <a:tc>
                  <a:txBody>
                    <a:bodyPr/>
                    <a:lstStyle/>
                    <a:p>
                      <a:r>
                        <a:rPr lang="sr-Cyrl-RS" dirty="0" smtClean="0"/>
                        <a:t>-Има изражену:тврдоће,чврстоће,еластичности</a:t>
                      </a:r>
                      <a:endParaRPr lang="en-US" dirty="0"/>
                    </a:p>
                  </a:txBody>
                  <a:tcPr/>
                </a:tc>
              </a:tr>
              <a:tr h="375776">
                <a:tc>
                  <a:txBody>
                    <a:bodyPr/>
                    <a:lstStyle/>
                    <a:p>
                      <a:r>
                        <a:rPr lang="sr-Cyrl-RS" dirty="0" smtClean="0"/>
                        <a:t>-Повољан је за обраду(може</a:t>
                      </a:r>
                      <a:r>
                        <a:rPr lang="sr-Cyrl-RS" baseline="0" dirty="0" smtClean="0"/>
                        <a:t> да се лије,пеже,деформише,завари,кује,ваља,термички обрађује итд.)</a:t>
                      </a:r>
                      <a:endParaRPr lang="en-US" dirty="0"/>
                    </a:p>
                  </a:txBody>
                  <a:tcPr/>
                </a:tc>
              </a:tr>
              <a:tr h="375776">
                <a:tc>
                  <a:txBody>
                    <a:bodyPr/>
                    <a:lstStyle/>
                    <a:p>
                      <a:r>
                        <a:rPr lang="sr-Cyrl-RS" dirty="0" smtClean="0"/>
                        <a:t>-Збој</a:t>
                      </a:r>
                      <a:r>
                        <a:rPr lang="sr-Cyrl-RS" baseline="0" dirty="0" smtClean="0"/>
                        <a:t> ових особина он представља основни материјал у машино градњи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61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Примена челика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Челик је разноврсна како у машиноградњи и грађевинарству .Користи се за изградњу челичних конструкција,мостова,железничких шина,превозних средстава,разних машина,алата и др.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5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245476" y="4958366"/>
            <a:ext cx="6053070" cy="515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71233" y="2781836"/>
            <a:ext cx="2717442" cy="2253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24281" y="2859110"/>
            <a:ext cx="270456" cy="2099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752304" y="2859110"/>
            <a:ext cx="1171977" cy="2150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37915" y="2859110"/>
            <a:ext cx="386366" cy="2176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34845" y="2859110"/>
            <a:ext cx="1863678" cy="2137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94737" y="2859110"/>
            <a:ext cx="3103809" cy="2125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20495" y="2859110"/>
            <a:ext cx="2034862" cy="2176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20495" y="2859110"/>
            <a:ext cx="940159" cy="2176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20495" y="2859110"/>
            <a:ext cx="303188" cy="2176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71232" y="4997003"/>
            <a:ext cx="6027313" cy="4765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Слике челика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583" y="2717442"/>
            <a:ext cx="2941747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05" y="4257719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179" y="2717442"/>
            <a:ext cx="2863419" cy="20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 advTm="0">
        <p:fade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139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Челик</vt:lpstr>
      <vt:lpstr>Подела и састав челика</vt:lpstr>
      <vt:lpstr>PowerPoint Presentation</vt:lpstr>
      <vt:lpstr>Примена челика</vt:lpstr>
      <vt:lpstr>Мост</vt:lpstr>
      <vt:lpstr>Слике челика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Челик</dc:title>
  <dc:creator>Windows User</dc:creator>
  <cp:lastModifiedBy>Windows User</cp:lastModifiedBy>
  <cp:revision>7</cp:revision>
  <dcterms:created xsi:type="dcterms:W3CDTF">2020-04-25T09:46:56Z</dcterms:created>
  <dcterms:modified xsi:type="dcterms:W3CDTF">2020-04-25T10:50:33Z</dcterms:modified>
</cp:coreProperties>
</file>