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6600"/>
    <a:srgbClr val="F2B10E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F0000A-E28D-495D-A331-B64CE3A28756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4BBB3-7DFF-4DCF-8D45-2EB2C1BA2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RS" sz="4400" cap="none" spc="0" dirty="0" smtClean="0">
                <a:ln w="5080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Сања Петковић</a:t>
            </a:r>
            <a:endParaRPr lang="en-US" sz="4400" cap="none" spc="0" dirty="0">
              <a:ln w="5080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r-Cyrl-RS" sz="8000" b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Месинг</a:t>
            </a:r>
            <a:endParaRPr lang="en-US" sz="8000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r-Cyrl-RS" b="1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sr-Cyrl-RS" b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арактеристике</a:t>
            </a:r>
            <a:endParaRPr lang="en-US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Месинг је легура бакра и цинка. Добар је проводник електрицитета и топлоте, отпоран је на корозију, лако се лије и леми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r-Cyrl-RS" b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Примена</a:t>
            </a:r>
            <a:endParaRPr lang="en-US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Користи се за израду разних арматура, цеви, лимова и жице, за ливење разних украсних предмета, брава итд</a:t>
            </a:r>
            <a:r>
              <a:rPr lang="sr-Cyrl-R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r-Cyrl-RS" b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Цев од месинга</a:t>
            </a:r>
            <a:endParaRPr lang="en-US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048000" y="2286000"/>
            <a:ext cx="1371600" cy="2209800"/>
          </a:xfrm>
          <a:prstGeom prst="flowChartMagneticDisk">
            <a:avLst/>
          </a:prstGeom>
          <a:solidFill>
            <a:srgbClr val="F2B10E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irect Access Storage 4"/>
          <p:cNvSpPr/>
          <p:nvPr/>
        </p:nvSpPr>
        <p:spPr>
          <a:xfrm>
            <a:off x="3048000" y="3505200"/>
            <a:ext cx="2590800" cy="1219200"/>
          </a:xfrm>
          <a:prstGeom prst="flowChartMagneticDrum">
            <a:avLst/>
          </a:prstGeom>
          <a:solidFill>
            <a:srgbClr val="F2B10E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0114346">
            <a:off x="3124200" y="3048000"/>
            <a:ext cx="1219200" cy="1600200"/>
          </a:xfrm>
          <a:prstGeom prst="ellipse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068526">
            <a:off x="3962400" y="3429000"/>
            <a:ext cx="381000" cy="457200"/>
          </a:xfrm>
          <a:prstGeom prst="rect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3133681" y="3712061"/>
            <a:ext cx="494644" cy="609600"/>
          </a:xfrm>
          <a:prstGeom prst="rect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6200000">
            <a:off x="3124200" y="3429000"/>
            <a:ext cx="685800" cy="838200"/>
          </a:xfrm>
          <a:prstGeom prst="rect">
            <a:avLst/>
          </a:prstGeom>
          <a:solidFill>
            <a:srgbClr val="F2B10E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716997">
            <a:off x="3124200" y="3276600"/>
            <a:ext cx="762000" cy="457200"/>
          </a:xfrm>
          <a:prstGeom prst="rect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944393">
            <a:off x="3090759" y="4060721"/>
            <a:ext cx="762000" cy="381000"/>
          </a:xfrm>
          <a:prstGeom prst="rect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3276600"/>
            <a:ext cx="609600" cy="914400"/>
          </a:xfrm>
          <a:prstGeom prst="rect">
            <a:avLst/>
          </a:prstGeom>
          <a:solidFill>
            <a:srgbClr val="F2B10E"/>
          </a:solidFill>
          <a:ln>
            <a:solidFill>
              <a:srgbClr val="F2B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48000" y="2286000"/>
            <a:ext cx="1371600" cy="762000"/>
          </a:xfrm>
          <a:prstGeom prst="ellipse">
            <a:avLst/>
          </a:prstGeom>
          <a:solidFill>
            <a:srgbClr val="FF99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4598121" y="3631479"/>
            <a:ext cx="1219200" cy="966642"/>
          </a:xfrm>
          <a:prstGeom prst="ellipse">
            <a:avLst/>
          </a:prstGeom>
          <a:solidFill>
            <a:srgbClr val="FF99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eucom.rs/images/proizvodi/mesing/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3810000" cy="2459473"/>
          </a:xfrm>
          <a:prstGeom prst="rect">
            <a:avLst/>
          </a:prstGeom>
          <a:noFill/>
        </p:spPr>
      </p:pic>
      <p:pic>
        <p:nvPicPr>
          <p:cNvPr id="1030" name="Picture 6" descr="https://static.limundoslike.com/originalslika_SAT-Komodni-PUN-MESING-QUARZ-43x24x11cm-2173723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85800"/>
            <a:ext cx="3523059" cy="5562600"/>
          </a:xfrm>
          <a:prstGeom prst="rect">
            <a:avLst/>
          </a:prstGeom>
          <a:noFill/>
        </p:spPr>
      </p:pic>
      <p:pic>
        <p:nvPicPr>
          <p:cNvPr id="1032" name="Picture 8" descr="https://exterim.hr/upload/2018/04/mesing_produzetak_exterim_ms_fiting_5acf28d373df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200400"/>
            <a:ext cx="38100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54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Месинг</vt:lpstr>
      <vt:lpstr>Карактеристике</vt:lpstr>
      <vt:lpstr>Примена</vt:lpstr>
      <vt:lpstr>Цев од месинга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Месинг</dc:title>
  <dc:subject>Техничко</dc:subject>
  <dc:creator>Sanja</dc:creator>
  <cp:lastModifiedBy>Sanja</cp:lastModifiedBy>
  <cp:revision>5</cp:revision>
  <dcterms:created xsi:type="dcterms:W3CDTF">2020-04-23T15:27:49Z</dcterms:created>
  <dcterms:modified xsi:type="dcterms:W3CDTF">2020-04-25T16:42:13Z</dcterms:modified>
</cp:coreProperties>
</file>