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F0D24-07B0-4009-B545-C97FF3EF8AB3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7A81677C-AA8C-4A85-93F6-F6AC47C3A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75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F0D24-07B0-4009-B545-C97FF3EF8AB3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7A81677C-AA8C-4A85-93F6-F6AC47C3A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297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F0D24-07B0-4009-B545-C97FF3EF8AB3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7A81677C-AA8C-4A85-93F6-F6AC47C3A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852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F0D24-07B0-4009-B545-C97FF3EF8AB3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7A81677C-AA8C-4A85-93F6-F6AC47C3A880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7434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F0D24-07B0-4009-B545-C97FF3EF8AB3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7A81677C-AA8C-4A85-93F6-F6AC47C3A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39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F0D24-07B0-4009-B545-C97FF3EF8AB3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677C-AA8C-4A85-93F6-F6AC47C3A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63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F0D24-07B0-4009-B545-C97FF3EF8AB3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677C-AA8C-4A85-93F6-F6AC47C3A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961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F0D24-07B0-4009-B545-C97FF3EF8AB3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677C-AA8C-4A85-93F6-F6AC47C3A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770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34CF0D24-07B0-4009-B545-C97FF3EF8AB3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7A81677C-AA8C-4A85-93F6-F6AC47C3A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1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F0D24-07B0-4009-B545-C97FF3EF8AB3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677C-AA8C-4A85-93F6-F6AC47C3A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73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F0D24-07B0-4009-B545-C97FF3EF8AB3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7A81677C-AA8C-4A85-93F6-F6AC47C3A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285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F0D24-07B0-4009-B545-C97FF3EF8AB3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677C-AA8C-4A85-93F6-F6AC47C3A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59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F0D24-07B0-4009-B545-C97FF3EF8AB3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677C-AA8C-4A85-93F6-F6AC47C3A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416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F0D24-07B0-4009-B545-C97FF3EF8AB3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677C-AA8C-4A85-93F6-F6AC47C3A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34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F0D24-07B0-4009-B545-C97FF3EF8AB3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677C-AA8C-4A85-93F6-F6AC47C3A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193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F0D24-07B0-4009-B545-C97FF3EF8AB3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677C-AA8C-4A85-93F6-F6AC47C3A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924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F0D24-07B0-4009-B545-C97FF3EF8AB3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677C-AA8C-4A85-93F6-F6AC47C3A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85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F0D24-07B0-4009-B545-C97FF3EF8AB3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1677C-AA8C-4A85-93F6-F6AC47C3A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9859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БАКАР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 smtClean="0"/>
              <a:t>Ева Шокота 7/4</a:t>
            </a:r>
            <a:endParaRPr lang="en-US" dirty="0"/>
          </a:p>
        </p:txBody>
      </p:sp>
      <p:pic>
        <p:nvPicPr>
          <p:cNvPr id="5" name="Maid with the Flaxen Hai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82382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ПОДЕЛА И САСТАВ БАКРА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Према саставу бакрене легуре могу се поделити на</a:t>
            </a:r>
            <a:r>
              <a:rPr lang="ru-RU" sz="2800" dirty="0" smtClean="0"/>
              <a:t>:</a:t>
            </a:r>
          </a:p>
          <a:p>
            <a:endParaRPr lang="ru-RU" sz="2800" dirty="0"/>
          </a:p>
          <a:p>
            <a:r>
              <a:rPr lang="ru-RU" sz="2800" dirty="0" smtClean="0"/>
              <a:t>техничке </a:t>
            </a:r>
            <a:r>
              <a:rPr lang="ru-RU" sz="2800" dirty="0"/>
              <a:t>легуре </a:t>
            </a:r>
            <a:r>
              <a:rPr lang="ru-RU" sz="2800" dirty="0" smtClean="0"/>
              <a:t>бакра</a:t>
            </a:r>
            <a:endParaRPr lang="ru-RU" sz="2800" dirty="0"/>
          </a:p>
          <a:p>
            <a:r>
              <a:rPr lang="ru-RU" sz="2800" dirty="0"/>
              <a:t>бакар с мањим додацима </a:t>
            </a:r>
            <a:r>
              <a:rPr lang="ru-RU" sz="2800" dirty="0" smtClean="0"/>
              <a:t>примеса</a:t>
            </a:r>
            <a:endParaRPr lang="ru-RU" sz="2800" dirty="0"/>
          </a:p>
          <a:p>
            <a:r>
              <a:rPr lang="ru-RU" sz="2800" dirty="0"/>
              <a:t>месинг (легуре с цинком</a:t>
            </a:r>
            <a:r>
              <a:rPr lang="ru-RU" sz="2800" dirty="0" smtClean="0"/>
              <a:t>)</a:t>
            </a:r>
            <a:endParaRPr lang="ru-RU" sz="2800" dirty="0"/>
          </a:p>
          <a:p>
            <a:r>
              <a:rPr lang="ru-RU" sz="2800" dirty="0" smtClean="0"/>
              <a:t>Бронза</a:t>
            </a:r>
          </a:p>
          <a:p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3788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КАРАКТЕРИСТИКЕ БАКРА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8447770"/>
              </p:ext>
            </p:extLst>
          </p:nvPr>
        </p:nvGraphicFramePr>
        <p:xfrm>
          <a:off x="681038" y="2336800"/>
          <a:ext cx="9613900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13900"/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Бакар је мек </a:t>
                      </a:r>
                      <a:r>
                        <a:rPr lang="ru-RU" smtClean="0"/>
                        <a:t>метал.</a:t>
                      </a:r>
                      <a:endParaRPr lang="ru-RU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dirty="0" smtClean="0"/>
                        <a:t>Може се добро обликовати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r-Cyrl-RS" smtClean="0"/>
                        <a:t>Доста је чврст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Одличан је проводник топлоте и електричне струје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mtClean="0"/>
                        <a:t>Убраја се и у метале за израду кованица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dirty="0" smtClean="0"/>
                        <a:t>Поседује 18 изотопа чије се атомске масе налазе између 58—73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Као слабо реактиван тешки метал, бакар спада у полуплемените метале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23776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25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ПРИМЕНА БАКРА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Бакар се масовно употребљава за продукцију електричних проводника и уопште у </a:t>
            </a:r>
            <a:r>
              <a:rPr lang="ru-RU" dirty="0" smtClean="0"/>
              <a:t>електроници</a:t>
            </a:r>
          </a:p>
          <a:p>
            <a:r>
              <a:rPr lang="ru-RU" dirty="0"/>
              <a:t> Бакар се додаје у разне легуре</a:t>
            </a:r>
            <a:r>
              <a:rPr lang="ru-RU" dirty="0" smtClean="0"/>
              <a:t>.</a:t>
            </a:r>
          </a:p>
          <a:p>
            <a:r>
              <a:rPr lang="ru-RU" dirty="0"/>
              <a:t>Меша се и са сребром и златом што у знатној мери побољшава њихове механичке особине</a:t>
            </a:r>
            <a:r>
              <a:rPr lang="ru-RU" dirty="0" smtClean="0"/>
              <a:t>.</a:t>
            </a:r>
          </a:p>
          <a:p>
            <a:r>
              <a:rPr lang="ru-RU" dirty="0"/>
              <a:t>Најмасовнија употреба бакра је у електроинсталацијама и уопште у инжењерингу, користи се за израду делова за прецизне алате, кованица, прибора за јело, уметничких предмета, музичких инструмената и слично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2672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Бакарни тигањ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779270" y="3681729"/>
            <a:ext cx="6653530" cy="1651001"/>
            <a:chOff x="1779270" y="3681729"/>
            <a:chExt cx="6653530" cy="1651001"/>
          </a:xfrm>
        </p:grpSpPr>
        <p:sp>
          <p:nvSpPr>
            <p:cNvPr id="10" name="Flowchart: Delay 9"/>
            <p:cNvSpPr/>
            <p:nvPr/>
          </p:nvSpPr>
          <p:spPr>
            <a:xfrm rot="5400000">
              <a:off x="2870835" y="3085465"/>
              <a:ext cx="1155700" cy="3338830"/>
            </a:xfrm>
            <a:custGeom>
              <a:avLst/>
              <a:gdLst>
                <a:gd name="connsiteX0" fmla="*/ 0 w 1358900"/>
                <a:gd name="connsiteY0" fmla="*/ 0 h 3338830"/>
                <a:gd name="connsiteX1" fmla="*/ 679450 w 1358900"/>
                <a:gd name="connsiteY1" fmla="*/ 0 h 3338830"/>
                <a:gd name="connsiteX2" fmla="*/ 1358900 w 1358900"/>
                <a:gd name="connsiteY2" fmla="*/ 1669415 h 3338830"/>
                <a:gd name="connsiteX3" fmla="*/ 679450 w 1358900"/>
                <a:gd name="connsiteY3" fmla="*/ 3338830 h 3338830"/>
                <a:gd name="connsiteX4" fmla="*/ 0 w 1358900"/>
                <a:gd name="connsiteY4" fmla="*/ 3338830 h 3338830"/>
                <a:gd name="connsiteX5" fmla="*/ 0 w 1358900"/>
                <a:gd name="connsiteY5" fmla="*/ 0 h 3338830"/>
                <a:gd name="connsiteX0" fmla="*/ 0 w 1155700"/>
                <a:gd name="connsiteY0" fmla="*/ 0 h 3338830"/>
                <a:gd name="connsiteX1" fmla="*/ 679450 w 1155700"/>
                <a:gd name="connsiteY1" fmla="*/ 0 h 3338830"/>
                <a:gd name="connsiteX2" fmla="*/ 1155700 w 1155700"/>
                <a:gd name="connsiteY2" fmla="*/ 1656715 h 3338830"/>
                <a:gd name="connsiteX3" fmla="*/ 679450 w 1155700"/>
                <a:gd name="connsiteY3" fmla="*/ 3338830 h 3338830"/>
                <a:gd name="connsiteX4" fmla="*/ 0 w 1155700"/>
                <a:gd name="connsiteY4" fmla="*/ 3338830 h 3338830"/>
                <a:gd name="connsiteX5" fmla="*/ 0 w 1155700"/>
                <a:gd name="connsiteY5" fmla="*/ 0 h 3338830"/>
                <a:gd name="connsiteX0" fmla="*/ 0 w 1155821"/>
                <a:gd name="connsiteY0" fmla="*/ 0 h 3338830"/>
                <a:gd name="connsiteX1" fmla="*/ 654050 w 1155821"/>
                <a:gd name="connsiteY1" fmla="*/ 63500 h 3338830"/>
                <a:gd name="connsiteX2" fmla="*/ 1155700 w 1155821"/>
                <a:gd name="connsiteY2" fmla="*/ 1656715 h 3338830"/>
                <a:gd name="connsiteX3" fmla="*/ 679450 w 1155821"/>
                <a:gd name="connsiteY3" fmla="*/ 3338830 h 3338830"/>
                <a:gd name="connsiteX4" fmla="*/ 0 w 1155821"/>
                <a:gd name="connsiteY4" fmla="*/ 3338830 h 3338830"/>
                <a:gd name="connsiteX5" fmla="*/ 0 w 1155821"/>
                <a:gd name="connsiteY5" fmla="*/ 0 h 3338830"/>
                <a:gd name="connsiteX0" fmla="*/ 0 w 1155700"/>
                <a:gd name="connsiteY0" fmla="*/ 0 h 3338830"/>
                <a:gd name="connsiteX1" fmla="*/ 654050 w 1155700"/>
                <a:gd name="connsiteY1" fmla="*/ 63500 h 3338830"/>
                <a:gd name="connsiteX2" fmla="*/ 1155700 w 1155700"/>
                <a:gd name="connsiteY2" fmla="*/ 1656715 h 3338830"/>
                <a:gd name="connsiteX3" fmla="*/ 654050 w 1155700"/>
                <a:gd name="connsiteY3" fmla="*/ 3249930 h 3338830"/>
                <a:gd name="connsiteX4" fmla="*/ 0 w 1155700"/>
                <a:gd name="connsiteY4" fmla="*/ 3338830 h 3338830"/>
                <a:gd name="connsiteX5" fmla="*/ 0 w 1155700"/>
                <a:gd name="connsiteY5" fmla="*/ 0 h 333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5700" h="3338830">
                  <a:moveTo>
                    <a:pt x="0" y="0"/>
                  </a:moveTo>
                  <a:lnTo>
                    <a:pt x="654050" y="63500"/>
                  </a:lnTo>
                  <a:cubicBezTo>
                    <a:pt x="1029300" y="63500"/>
                    <a:pt x="1155700" y="1125643"/>
                    <a:pt x="1155700" y="1656715"/>
                  </a:cubicBezTo>
                  <a:cubicBezTo>
                    <a:pt x="1155700" y="2187787"/>
                    <a:pt x="1029300" y="3249930"/>
                    <a:pt x="654050" y="3249930"/>
                  </a:cubicBezTo>
                  <a:lnTo>
                    <a:pt x="0" y="333883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001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779270" y="3681729"/>
              <a:ext cx="3338830" cy="990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Delay 13"/>
            <p:cNvSpPr/>
            <p:nvPr/>
          </p:nvSpPr>
          <p:spPr>
            <a:xfrm>
              <a:off x="4953000" y="4514572"/>
              <a:ext cx="3479800" cy="306324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54767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0" y="3258344"/>
            <a:ext cx="2093119" cy="20931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0" y="3258344"/>
            <a:ext cx="2222500" cy="2222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881" y="3258344"/>
            <a:ext cx="2348013" cy="2222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490232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75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65</TotalTime>
  <Words>155</Words>
  <Application>Microsoft Office PowerPoint</Application>
  <PresentationFormat>Widescreen</PresentationFormat>
  <Paragraphs>24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Trebuchet MS</vt:lpstr>
      <vt:lpstr>Berlin</vt:lpstr>
      <vt:lpstr>БАКАР</vt:lpstr>
      <vt:lpstr>ПОДЕЛА И САСТАВ БАКРА</vt:lpstr>
      <vt:lpstr>КАРАКТЕРИСТИКЕ БАКРА</vt:lpstr>
      <vt:lpstr>ПРИМЕНА БАКРА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БАКАР</dc:title>
  <dc:creator>Sokota</dc:creator>
  <cp:lastModifiedBy>Sokota</cp:lastModifiedBy>
  <cp:revision>7</cp:revision>
  <dcterms:created xsi:type="dcterms:W3CDTF">2020-04-29T18:32:40Z</dcterms:created>
  <dcterms:modified xsi:type="dcterms:W3CDTF">2020-04-29T19:40:59Z</dcterms:modified>
</cp:coreProperties>
</file>