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5" r:id="rId4"/>
    <p:sldId id="263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Србија у доба Немањића         WINTER          Template                     company nam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ompany nam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4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Кроз цео 12 век Србија се бори за самосталност између&#10;Угарске и Византије. Стефан Немања је успео да је&#10;осамостали а уједн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Стефан Немања је родоначелник династије Немањића. Са престола&#10;је збацио брата Тихомира, византијског вазала и завладао Раш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Ђурђеви ступови&#10;се налазе близу&#10;Новог Пазара.&#10;Стефан Немања&#10;је градњу ове&#10;задужбине&#10;завршио око 1170.&#10;год.&#10;&#10;Студеница је&#10;ј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Стефа Немања је имао три сина – Вукана, Стефана&#10;Немањића и Растка.&#10;Најстарији Вукан владао је Зетом.&#10;&#10;Св. Сава је рођен ок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Био је ожењен византијском&#10;принцезом Јевдокијом па га је&#10;због очувања државне независности&#10;отац 1196. одредио за наследник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Налази се у близини Краљева. Овај&#10;значајан српски средњевековни&#10;манастир подигао је Стефан&#10;Првовенчани, У Жичи ће се налаз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Deki</dc:creator>
  <cp:lastModifiedBy>Deki</cp:lastModifiedBy>
  <cp:revision>2</cp:revision>
  <dcterms:created xsi:type="dcterms:W3CDTF">2006-08-16T00:00:00Z</dcterms:created>
  <dcterms:modified xsi:type="dcterms:W3CDTF">2021-01-26T19:40:48Z</dcterms:modified>
</cp:coreProperties>
</file>